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3" r:id="rId3"/>
    <p:sldMasterId id="2147483655" r:id="rId4"/>
    <p:sldMasterId id="2147483657" r:id="rId5"/>
    <p:sldMasterId id="2147483659" r:id="rId6"/>
    <p:sldMasterId id="2147483663" r:id="rId7"/>
    <p:sldMasterId id="2147483665" r:id="rId8"/>
    <p:sldMasterId id="2147483667" r:id="rId9"/>
    <p:sldMasterId id="2147483669" r:id="rId10"/>
    <p:sldMasterId id="2147483671" r:id="rId11"/>
    <p:sldMasterId id="2147483673" r:id="rId12"/>
    <p:sldMasterId id="2147483675" r:id="rId13"/>
    <p:sldMasterId id="2147483677" r:id="rId14"/>
    <p:sldMasterId id="2147483679" r:id="rId15"/>
  </p:sldMasterIdLst>
  <p:sldIdLst>
    <p:sldId id="256" r:id="rId16"/>
    <p:sldId id="257" r:id="rId17"/>
    <p:sldId id="258" r:id="rId18"/>
    <p:sldId id="259" r:id="rId19"/>
    <p:sldId id="260" r:id="rId20"/>
    <p:sldId id="269" r:id="rId21"/>
    <p:sldId id="261" r:id="rId22"/>
    <p:sldId id="262" r:id="rId23"/>
    <p:sldId id="263" r:id="rId24"/>
    <p:sldId id="264" r:id="rId25"/>
    <p:sldId id="265" r:id="rId26"/>
    <p:sldId id="266" r:id="rId27"/>
    <p:sldId id="267" r:id="rId28"/>
    <p:sldId id="268" r:id="rId29"/>
    <p:sldId id="27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CC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FD7929-2B8D-4C7F-B434-582A11597F62}" type="slidenum">
              <a:rPr lang="en-US"/>
              <a:pPr>
                <a:defRPr/>
              </a:pPr>
              <a:t>‹#›</a:t>
            </a:fld>
            <a:endParaRPr lang="en-US"/>
          </a:p>
        </p:txBody>
      </p:sp>
    </p:spTree>
    <p:extLst>
      <p:ext uri="{BB962C8B-B14F-4D97-AF65-F5344CB8AC3E}">
        <p14:creationId xmlns:p14="http://schemas.microsoft.com/office/powerpoint/2010/main" val="961278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2ED353-08B5-4764-BD7F-154AC7924DE1}" type="slidenum">
              <a:rPr lang="en-US"/>
              <a:pPr>
                <a:defRPr/>
              </a:pPr>
              <a:t>‹#›</a:t>
            </a:fld>
            <a:endParaRPr lang="en-US"/>
          </a:p>
        </p:txBody>
      </p:sp>
    </p:spTree>
    <p:extLst>
      <p:ext uri="{BB962C8B-B14F-4D97-AF65-F5344CB8AC3E}">
        <p14:creationId xmlns:p14="http://schemas.microsoft.com/office/powerpoint/2010/main" val="414713847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25018 w 4917"/>
                <a:gd name="T3" fmla="*/ 0 h 1000"/>
                <a:gd name="T4" fmla="*/ 27850 w 4917"/>
                <a:gd name="T5" fmla="*/ 576 h 1000"/>
                <a:gd name="T6" fmla="*/ 25018 w 4917"/>
                <a:gd name="T7" fmla="*/ 1152 h 1000"/>
                <a:gd name="T8" fmla="*/ 0 w 4917"/>
                <a:gd name="T9" fmla="*/ 1152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50183" name="Rectangle 7"/>
          <p:cNvSpPr>
            <a:spLocks noGrp="1" noChangeArrowheads="1"/>
          </p:cNvSpPr>
          <p:nvPr>
            <p:ph type="ctrTitle"/>
          </p:nvPr>
        </p:nvSpPr>
        <p:spPr>
          <a:xfrm>
            <a:off x="228600" y="1427163"/>
            <a:ext cx="8077200" cy="1609725"/>
          </a:xfrm>
        </p:spPr>
        <p:txBody>
          <a:bodyPr/>
          <a:lstStyle>
            <a:lvl1pPr>
              <a:defRPr sz="4600"/>
            </a:lvl1pPr>
          </a:lstStyle>
          <a:p>
            <a:pPr lvl="0"/>
            <a:r>
              <a:rPr lang="en-US" noProof="0" smtClean="0"/>
              <a:t>Click to edit Master title style</a:t>
            </a:r>
          </a:p>
        </p:txBody>
      </p:sp>
      <p:sp>
        <p:nvSpPr>
          <p:cNvPr id="5018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en-US" noProof="0" smtClean="0"/>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40727135-CABC-417D-B643-4C183CB4EFEA}" type="slidenum">
              <a:rPr lang="en-US"/>
              <a:pPr>
                <a:defRPr/>
              </a:pPr>
              <a:t>‹#›</a:t>
            </a:fld>
            <a:endParaRPr lang="en-US"/>
          </a:p>
        </p:txBody>
      </p:sp>
    </p:spTree>
    <p:extLst>
      <p:ext uri="{BB962C8B-B14F-4D97-AF65-F5344CB8AC3E}">
        <p14:creationId xmlns:p14="http://schemas.microsoft.com/office/powerpoint/2010/main" val="133387636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77DCC03-B242-4B93-9EE9-3C7B873E056E}" type="slidenum">
              <a:rPr lang="en-US"/>
              <a:pPr>
                <a:defRPr/>
              </a:pPr>
              <a:t>‹#›</a:t>
            </a:fld>
            <a:endParaRPr lang="en-US"/>
          </a:p>
        </p:txBody>
      </p:sp>
    </p:spTree>
    <p:extLst>
      <p:ext uri="{BB962C8B-B14F-4D97-AF65-F5344CB8AC3E}">
        <p14:creationId xmlns:p14="http://schemas.microsoft.com/office/powerpoint/2010/main" val="12440618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4523989-F4AC-4AA2-8214-F70C58FF1656}" type="slidenum">
              <a:rPr lang="en-US"/>
              <a:pPr>
                <a:defRPr/>
              </a:pPr>
              <a:t>‹#›</a:t>
            </a:fld>
            <a:endParaRPr lang="en-US"/>
          </a:p>
        </p:txBody>
      </p:sp>
    </p:spTree>
    <p:extLst>
      <p:ext uri="{BB962C8B-B14F-4D97-AF65-F5344CB8AC3E}">
        <p14:creationId xmlns:p14="http://schemas.microsoft.com/office/powerpoint/2010/main" val="365763839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434F7B7-DA09-492E-A608-FC63C345550C}" type="slidenum">
              <a:rPr lang="en-US"/>
              <a:pPr>
                <a:defRPr/>
              </a:pPr>
              <a:t>‹#›</a:t>
            </a:fld>
            <a:endParaRPr lang="en-US"/>
          </a:p>
        </p:txBody>
      </p:sp>
    </p:spTree>
    <p:extLst>
      <p:ext uri="{BB962C8B-B14F-4D97-AF65-F5344CB8AC3E}">
        <p14:creationId xmlns:p14="http://schemas.microsoft.com/office/powerpoint/2010/main" val="88150185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58CF6E8B-3D7F-4B1E-B060-5C90BC9CFC0F}" type="slidenum">
              <a:rPr lang="en-US"/>
              <a:pPr>
                <a:defRPr/>
              </a:pPr>
              <a:t>‹#›</a:t>
            </a:fld>
            <a:endParaRPr lang="en-US"/>
          </a:p>
        </p:txBody>
      </p:sp>
    </p:spTree>
    <p:extLst>
      <p:ext uri="{BB962C8B-B14F-4D97-AF65-F5344CB8AC3E}">
        <p14:creationId xmlns:p14="http://schemas.microsoft.com/office/powerpoint/2010/main" val="110901217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D01DDE3E-EEBA-4CEA-A532-F815808F3FD0}" type="slidenum">
              <a:rPr lang="en-US"/>
              <a:pPr>
                <a:defRPr/>
              </a:pPr>
              <a:t>‹#›</a:t>
            </a:fld>
            <a:endParaRPr lang="en-US"/>
          </a:p>
        </p:txBody>
      </p:sp>
    </p:spTree>
    <p:extLst>
      <p:ext uri="{BB962C8B-B14F-4D97-AF65-F5344CB8AC3E}">
        <p14:creationId xmlns:p14="http://schemas.microsoft.com/office/powerpoint/2010/main" val="69339466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EA354A70-B759-4ADC-9E65-6D9977877C22}" type="slidenum">
              <a:rPr lang="en-US"/>
              <a:pPr>
                <a:defRPr/>
              </a:pPr>
              <a:t>‹#›</a:t>
            </a:fld>
            <a:endParaRPr lang="en-US"/>
          </a:p>
        </p:txBody>
      </p:sp>
    </p:spTree>
    <p:extLst>
      <p:ext uri="{BB962C8B-B14F-4D97-AF65-F5344CB8AC3E}">
        <p14:creationId xmlns:p14="http://schemas.microsoft.com/office/powerpoint/2010/main" val="353283207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26FCD1CD-41DA-41E2-9263-060B6F8B1267}" type="slidenum">
              <a:rPr lang="en-US"/>
              <a:pPr>
                <a:defRPr/>
              </a:pPr>
              <a:t>‹#›</a:t>
            </a:fld>
            <a:endParaRPr lang="en-US"/>
          </a:p>
        </p:txBody>
      </p:sp>
    </p:spTree>
    <p:extLst>
      <p:ext uri="{BB962C8B-B14F-4D97-AF65-F5344CB8AC3E}">
        <p14:creationId xmlns:p14="http://schemas.microsoft.com/office/powerpoint/2010/main" val="137863343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B38FD8D-14E1-4F5B-88B4-A56AFAF00D0D}" type="slidenum">
              <a:rPr lang="en-US"/>
              <a:pPr>
                <a:defRPr/>
              </a:pPr>
              <a:t>‹#›</a:t>
            </a:fld>
            <a:endParaRPr lang="en-US"/>
          </a:p>
        </p:txBody>
      </p:sp>
    </p:spTree>
    <p:extLst>
      <p:ext uri="{BB962C8B-B14F-4D97-AF65-F5344CB8AC3E}">
        <p14:creationId xmlns:p14="http://schemas.microsoft.com/office/powerpoint/2010/main" val="359759998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A80EEEF-EEE5-4F77-9AB8-F9A6AE0D45E4}" type="slidenum">
              <a:rPr lang="en-US"/>
              <a:pPr>
                <a:defRPr/>
              </a:pPr>
              <a:t>‹#›</a:t>
            </a:fld>
            <a:endParaRPr lang="en-US"/>
          </a:p>
        </p:txBody>
      </p:sp>
    </p:spTree>
    <p:extLst>
      <p:ext uri="{BB962C8B-B14F-4D97-AF65-F5344CB8AC3E}">
        <p14:creationId xmlns:p14="http://schemas.microsoft.com/office/powerpoint/2010/main" val="2657312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28071A-75B8-4246-A89C-5490B188EEA6}" type="slidenum">
              <a:rPr lang="en-US"/>
              <a:pPr>
                <a:defRPr/>
              </a:pPr>
              <a:t>‹#›</a:t>
            </a:fld>
            <a:endParaRPr lang="en-US"/>
          </a:p>
        </p:txBody>
      </p:sp>
    </p:spTree>
    <p:extLst>
      <p:ext uri="{BB962C8B-B14F-4D97-AF65-F5344CB8AC3E}">
        <p14:creationId xmlns:p14="http://schemas.microsoft.com/office/powerpoint/2010/main" val="385973402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7793E7A-5540-4F52-89BD-D533DB0ADDD7}" type="slidenum">
              <a:rPr lang="en-US"/>
              <a:pPr>
                <a:defRPr/>
              </a:pPr>
              <a:t>‹#›</a:t>
            </a:fld>
            <a:endParaRPr lang="en-US"/>
          </a:p>
        </p:txBody>
      </p:sp>
    </p:spTree>
    <p:extLst>
      <p:ext uri="{BB962C8B-B14F-4D97-AF65-F5344CB8AC3E}">
        <p14:creationId xmlns:p14="http://schemas.microsoft.com/office/powerpoint/2010/main" val="339678155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5325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5326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198D02F8-FE76-48F0-BA0B-A478E98F9C75}" type="slidenum">
              <a:rPr lang="en-US"/>
              <a:pPr>
                <a:defRPr/>
              </a:pPr>
              <a:t>‹#›</a:t>
            </a:fld>
            <a:endParaRPr lang="en-US"/>
          </a:p>
        </p:txBody>
      </p:sp>
    </p:spTree>
    <p:extLst>
      <p:ext uri="{BB962C8B-B14F-4D97-AF65-F5344CB8AC3E}">
        <p14:creationId xmlns:p14="http://schemas.microsoft.com/office/powerpoint/2010/main" val="10714442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6F676F1-3EBA-4967-9468-F8F52B54A8A1}" type="slidenum">
              <a:rPr lang="en-US"/>
              <a:pPr>
                <a:defRPr/>
              </a:pPr>
              <a:t>‹#›</a:t>
            </a:fld>
            <a:endParaRPr lang="en-US"/>
          </a:p>
        </p:txBody>
      </p:sp>
    </p:spTree>
    <p:extLst>
      <p:ext uri="{BB962C8B-B14F-4D97-AF65-F5344CB8AC3E}">
        <p14:creationId xmlns:p14="http://schemas.microsoft.com/office/powerpoint/2010/main" val="29262988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CE3A27A-64B5-4D3B-AF4B-754F52A54852}" type="slidenum">
              <a:rPr lang="en-US"/>
              <a:pPr>
                <a:defRPr/>
              </a:pPr>
              <a:t>‹#›</a:t>
            </a:fld>
            <a:endParaRPr lang="en-US"/>
          </a:p>
        </p:txBody>
      </p:sp>
    </p:spTree>
    <p:extLst>
      <p:ext uri="{BB962C8B-B14F-4D97-AF65-F5344CB8AC3E}">
        <p14:creationId xmlns:p14="http://schemas.microsoft.com/office/powerpoint/2010/main" val="159147474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EDBD440-ADD1-438A-842B-A6BBDC712CE4}" type="slidenum">
              <a:rPr lang="en-US"/>
              <a:pPr>
                <a:defRPr/>
              </a:pPr>
              <a:t>‹#›</a:t>
            </a:fld>
            <a:endParaRPr lang="en-US"/>
          </a:p>
        </p:txBody>
      </p:sp>
    </p:spTree>
    <p:extLst>
      <p:ext uri="{BB962C8B-B14F-4D97-AF65-F5344CB8AC3E}">
        <p14:creationId xmlns:p14="http://schemas.microsoft.com/office/powerpoint/2010/main" val="51980218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49EF0BB-01E5-42D1-9E18-8D898BAC9F32}" type="slidenum">
              <a:rPr lang="en-US"/>
              <a:pPr>
                <a:defRPr/>
              </a:pPr>
              <a:t>‹#›</a:t>
            </a:fld>
            <a:endParaRPr lang="en-US"/>
          </a:p>
        </p:txBody>
      </p:sp>
    </p:spTree>
    <p:extLst>
      <p:ext uri="{BB962C8B-B14F-4D97-AF65-F5344CB8AC3E}">
        <p14:creationId xmlns:p14="http://schemas.microsoft.com/office/powerpoint/2010/main" val="63348716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00B98C2-9247-41D7-8169-15A4AA0F6C26}" type="slidenum">
              <a:rPr lang="en-US"/>
              <a:pPr>
                <a:defRPr/>
              </a:pPr>
              <a:t>‹#›</a:t>
            </a:fld>
            <a:endParaRPr lang="en-US"/>
          </a:p>
        </p:txBody>
      </p:sp>
    </p:spTree>
    <p:extLst>
      <p:ext uri="{BB962C8B-B14F-4D97-AF65-F5344CB8AC3E}">
        <p14:creationId xmlns:p14="http://schemas.microsoft.com/office/powerpoint/2010/main" val="394203256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6E770DB-3C66-429C-A45B-401C30F5942A}" type="slidenum">
              <a:rPr lang="en-US"/>
              <a:pPr>
                <a:defRPr/>
              </a:pPr>
              <a:t>‹#›</a:t>
            </a:fld>
            <a:endParaRPr lang="en-US"/>
          </a:p>
        </p:txBody>
      </p:sp>
    </p:spTree>
    <p:extLst>
      <p:ext uri="{BB962C8B-B14F-4D97-AF65-F5344CB8AC3E}">
        <p14:creationId xmlns:p14="http://schemas.microsoft.com/office/powerpoint/2010/main" val="84429681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EAA7317-8106-481A-B4C5-E1BA24650208}" type="slidenum">
              <a:rPr lang="en-US"/>
              <a:pPr>
                <a:defRPr/>
              </a:pPr>
              <a:t>‹#›</a:t>
            </a:fld>
            <a:endParaRPr lang="en-US"/>
          </a:p>
        </p:txBody>
      </p:sp>
    </p:spTree>
    <p:extLst>
      <p:ext uri="{BB962C8B-B14F-4D97-AF65-F5344CB8AC3E}">
        <p14:creationId xmlns:p14="http://schemas.microsoft.com/office/powerpoint/2010/main" val="135391462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0B7B0C9-FBE3-4D94-BEFB-AAE5FFF5C909}" type="slidenum">
              <a:rPr lang="en-US"/>
              <a:pPr>
                <a:defRPr/>
              </a:pPr>
              <a:t>‹#›</a:t>
            </a:fld>
            <a:endParaRPr lang="en-US"/>
          </a:p>
        </p:txBody>
      </p:sp>
    </p:spTree>
    <p:extLst>
      <p:ext uri="{BB962C8B-B14F-4D97-AF65-F5344CB8AC3E}">
        <p14:creationId xmlns:p14="http://schemas.microsoft.com/office/powerpoint/2010/main" val="1668467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1000" y="457200"/>
            <a:ext cx="8397875" cy="5562600"/>
            <a:chOff x="240" y="288"/>
            <a:chExt cx="5290" cy="3504"/>
          </a:xfrm>
        </p:grpSpPr>
        <p:sp>
          <p:nvSpPr>
            <p:cNvPr id="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7" name="Line 5"/>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19462" name="Rectangle 6"/>
          <p:cNvSpPr>
            <a:spLocks noGrp="1" noChangeArrowheads="1"/>
          </p:cNvSpPr>
          <p:nvPr>
            <p:ph type="ctrTitle"/>
          </p:nvPr>
        </p:nvSpPr>
        <p:spPr>
          <a:xfrm>
            <a:off x="1219200" y="838200"/>
            <a:ext cx="6781800" cy="2559050"/>
          </a:xfrm>
        </p:spPr>
        <p:txBody>
          <a:bodyPr anchorCtr="1"/>
          <a:lstStyle>
            <a:lvl1pPr algn="ctr">
              <a:defRPr sz="6200"/>
            </a:lvl1pPr>
          </a:lstStyle>
          <a:p>
            <a:pPr lvl="0"/>
            <a:r>
              <a:rPr lang="en-US" noProof="0" smtClean="0"/>
              <a:t>Click to edit Master title style</a:t>
            </a:r>
          </a:p>
        </p:txBody>
      </p:sp>
      <p:sp>
        <p:nvSpPr>
          <p:cNvPr id="19463" name="Rectangle 7"/>
          <p:cNvSpPr>
            <a:spLocks noGrp="1" noChangeArrowheads="1"/>
          </p:cNvSpPr>
          <p:nvPr>
            <p:ph type="subTitle" idx="1"/>
          </p:nvPr>
        </p:nvSpPr>
        <p:spPr>
          <a:xfrm>
            <a:off x="1371600" y="3733800"/>
            <a:ext cx="6400800" cy="1873250"/>
          </a:xfrm>
        </p:spPr>
        <p:txBody>
          <a:bodyPr/>
          <a:lstStyle>
            <a:lvl1pPr marL="0" indent="0" algn="ctr">
              <a:buFont typeface="Wingdings" pitchFamily="2" charset="2"/>
              <a:buNone/>
              <a:defRPr sz="3000"/>
            </a:lvl1pPr>
          </a:lstStyle>
          <a:p>
            <a:pPr lvl="0"/>
            <a:r>
              <a:rPr lang="en-US" noProof="0" smtClean="0"/>
              <a:t>Click to edit Master subtitle style</a:t>
            </a:r>
          </a:p>
        </p:txBody>
      </p:sp>
      <p:sp>
        <p:nvSpPr>
          <p:cNvPr id="8" name="Rectangle 8"/>
          <p:cNvSpPr>
            <a:spLocks noGrp="1" noChangeArrowheads="1"/>
          </p:cNvSpPr>
          <p:nvPr>
            <p:ph type="dt" sz="half" idx="10"/>
          </p:nvPr>
        </p:nvSpPr>
        <p:spPr>
          <a:xfrm>
            <a:off x="536575" y="6248400"/>
            <a:ext cx="2054225" cy="457200"/>
          </a:xfrm>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a:xfrm>
            <a:off x="3251200" y="6248400"/>
            <a:ext cx="2887663" cy="457200"/>
          </a:xfrm>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a:xfrm>
            <a:off x="6788150" y="6257925"/>
            <a:ext cx="1905000" cy="457200"/>
          </a:xfrm>
        </p:spPr>
        <p:txBody>
          <a:bodyPr/>
          <a:lstStyle>
            <a:lvl1pPr>
              <a:defRPr smtClean="0"/>
            </a:lvl1pPr>
          </a:lstStyle>
          <a:p>
            <a:pPr>
              <a:defRPr/>
            </a:pPr>
            <a:fld id="{E6EEBA8D-D9D7-443A-B454-EEBFDD83AD07}" type="slidenum">
              <a:rPr lang="en-US"/>
              <a:pPr>
                <a:defRPr/>
              </a:pPr>
              <a:t>‹#›</a:t>
            </a:fld>
            <a:endParaRPr lang="en-US"/>
          </a:p>
        </p:txBody>
      </p:sp>
    </p:spTree>
    <p:extLst>
      <p:ext uri="{BB962C8B-B14F-4D97-AF65-F5344CB8AC3E}">
        <p14:creationId xmlns:p14="http://schemas.microsoft.com/office/powerpoint/2010/main" val="17996874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5172D40-E412-4405-962E-1D4C4476FA05}" type="slidenum">
              <a:rPr lang="en-US"/>
              <a:pPr>
                <a:defRPr/>
              </a:pPr>
              <a:t>‹#›</a:t>
            </a:fld>
            <a:endParaRPr lang="en-US"/>
          </a:p>
        </p:txBody>
      </p:sp>
    </p:spTree>
    <p:extLst>
      <p:ext uri="{BB962C8B-B14F-4D97-AF65-F5344CB8AC3E}">
        <p14:creationId xmlns:p14="http://schemas.microsoft.com/office/powerpoint/2010/main" val="269409389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4132AD9-9F9E-43D9-9FF1-FF5E798D588F}" type="slidenum">
              <a:rPr lang="en-US"/>
              <a:pPr>
                <a:defRPr/>
              </a:pPr>
              <a:t>‹#›</a:t>
            </a:fld>
            <a:endParaRPr lang="en-US"/>
          </a:p>
        </p:txBody>
      </p:sp>
    </p:spTree>
    <p:extLst>
      <p:ext uri="{BB962C8B-B14F-4D97-AF65-F5344CB8AC3E}">
        <p14:creationId xmlns:p14="http://schemas.microsoft.com/office/powerpoint/2010/main" val="364996205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563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63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DA55A79D-C6C9-4F6F-9610-CFF50731695E}" type="slidenum">
              <a:rPr lang="en-US"/>
              <a:pPr>
                <a:defRPr/>
              </a:pPr>
              <a:t>‹#›</a:t>
            </a:fld>
            <a:endParaRPr lang="en-US"/>
          </a:p>
        </p:txBody>
      </p:sp>
    </p:spTree>
    <p:extLst>
      <p:ext uri="{BB962C8B-B14F-4D97-AF65-F5344CB8AC3E}">
        <p14:creationId xmlns:p14="http://schemas.microsoft.com/office/powerpoint/2010/main" val="384440998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38E994D-727C-4319-9184-6CA76C3E1A81}" type="slidenum">
              <a:rPr lang="en-US"/>
              <a:pPr>
                <a:defRPr/>
              </a:pPr>
              <a:t>‹#›</a:t>
            </a:fld>
            <a:endParaRPr lang="en-US"/>
          </a:p>
        </p:txBody>
      </p:sp>
    </p:spTree>
    <p:extLst>
      <p:ext uri="{BB962C8B-B14F-4D97-AF65-F5344CB8AC3E}">
        <p14:creationId xmlns:p14="http://schemas.microsoft.com/office/powerpoint/2010/main" val="276417039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FE3037E-6DC4-4B71-B4FD-BE5D2BAD66DF}" type="slidenum">
              <a:rPr lang="en-US"/>
              <a:pPr>
                <a:defRPr/>
              </a:pPr>
              <a:t>‹#›</a:t>
            </a:fld>
            <a:endParaRPr lang="en-US"/>
          </a:p>
        </p:txBody>
      </p:sp>
    </p:spTree>
    <p:extLst>
      <p:ext uri="{BB962C8B-B14F-4D97-AF65-F5344CB8AC3E}">
        <p14:creationId xmlns:p14="http://schemas.microsoft.com/office/powerpoint/2010/main" val="17753420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71C6CF1-7AF9-461D-B501-70888B6F5E9C}" type="slidenum">
              <a:rPr lang="en-US"/>
              <a:pPr>
                <a:defRPr/>
              </a:pPr>
              <a:t>‹#›</a:t>
            </a:fld>
            <a:endParaRPr lang="en-US"/>
          </a:p>
        </p:txBody>
      </p:sp>
    </p:spTree>
    <p:extLst>
      <p:ext uri="{BB962C8B-B14F-4D97-AF65-F5344CB8AC3E}">
        <p14:creationId xmlns:p14="http://schemas.microsoft.com/office/powerpoint/2010/main" val="265617726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4AE6A60-1962-4141-BAFA-98885360A4D2}" type="slidenum">
              <a:rPr lang="en-US"/>
              <a:pPr>
                <a:defRPr/>
              </a:pPr>
              <a:t>‹#›</a:t>
            </a:fld>
            <a:endParaRPr lang="en-US"/>
          </a:p>
        </p:txBody>
      </p:sp>
    </p:spTree>
    <p:extLst>
      <p:ext uri="{BB962C8B-B14F-4D97-AF65-F5344CB8AC3E}">
        <p14:creationId xmlns:p14="http://schemas.microsoft.com/office/powerpoint/2010/main" val="399228498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5459D77-FF5C-40B3-B2C6-21E6979338D2}" type="slidenum">
              <a:rPr lang="en-US"/>
              <a:pPr>
                <a:defRPr/>
              </a:pPr>
              <a:t>‹#›</a:t>
            </a:fld>
            <a:endParaRPr lang="en-US"/>
          </a:p>
        </p:txBody>
      </p:sp>
    </p:spTree>
    <p:extLst>
      <p:ext uri="{BB962C8B-B14F-4D97-AF65-F5344CB8AC3E}">
        <p14:creationId xmlns:p14="http://schemas.microsoft.com/office/powerpoint/2010/main" val="74962622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5FD9BB81-D948-4193-8CC9-C3F8C97CC41D}" type="slidenum">
              <a:rPr lang="en-US"/>
              <a:pPr>
                <a:defRPr/>
              </a:pPr>
              <a:t>‹#›</a:t>
            </a:fld>
            <a:endParaRPr lang="en-US"/>
          </a:p>
        </p:txBody>
      </p:sp>
    </p:spTree>
    <p:extLst>
      <p:ext uri="{BB962C8B-B14F-4D97-AF65-F5344CB8AC3E}">
        <p14:creationId xmlns:p14="http://schemas.microsoft.com/office/powerpoint/2010/main" val="127016818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B8EEADA-92CF-4C3D-90D5-4D033C7367DF}" type="slidenum">
              <a:rPr lang="en-US"/>
              <a:pPr>
                <a:defRPr/>
              </a:pPr>
              <a:t>‹#›</a:t>
            </a:fld>
            <a:endParaRPr lang="en-US"/>
          </a:p>
        </p:txBody>
      </p:sp>
    </p:spTree>
    <p:extLst>
      <p:ext uri="{BB962C8B-B14F-4D97-AF65-F5344CB8AC3E}">
        <p14:creationId xmlns:p14="http://schemas.microsoft.com/office/powerpoint/2010/main" val="2600956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0FDA4EC-F597-450B-B93A-86F5188C9D7C}" type="slidenum">
              <a:rPr lang="en-US"/>
              <a:pPr>
                <a:defRPr/>
              </a:pPr>
              <a:t>‹#›</a:t>
            </a:fld>
            <a:endParaRPr lang="en-US"/>
          </a:p>
        </p:txBody>
      </p:sp>
    </p:spTree>
    <p:extLst>
      <p:ext uri="{BB962C8B-B14F-4D97-AF65-F5344CB8AC3E}">
        <p14:creationId xmlns:p14="http://schemas.microsoft.com/office/powerpoint/2010/main" val="258691898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55758FF-82AD-402A-871D-9E125C2683C0}" type="slidenum">
              <a:rPr lang="en-US"/>
              <a:pPr>
                <a:defRPr/>
              </a:pPr>
              <a:t>‹#›</a:t>
            </a:fld>
            <a:endParaRPr lang="en-US"/>
          </a:p>
        </p:txBody>
      </p:sp>
    </p:spTree>
    <p:extLst>
      <p:ext uri="{BB962C8B-B14F-4D97-AF65-F5344CB8AC3E}">
        <p14:creationId xmlns:p14="http://schemas.microsoft.com/office/powerpoint/2010/main" val="398772509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6F6CD61-A88E-4EC1-BAAC-1AD47DBB52C3}" type="slidenum">
              <a:rPr lang="en-US"/>
              <a:pPr>
                <a:defRPr/>
              </a:pPr>
              <a:t>‹#›</a:t>
            </a:fld>
            <a:endParaRPr lang="en-US"/>
          </a:p>
        </p:txBody>
      </p:sp>
    </p:spTree>
    <p:extLst>
      <p:ext uri="{BB962C8B-B14F-4D97-AF65-F5344CB8AC3E}">
        <p14:creationId xmlns:p14="http://schemas.microsoft.com/office/powerpoint/2010/main" val="374151640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66B2BD4-95FE-4FA8-BBBD-1FE4B06D37B5}" type="slidenum">
              <a:rPr lang="en-US"/>
              <a:pPr>
                <a:defRPr/>
              </a:pPr>
              <a:t>‹#›</a:t>
            </a:fld>
            <a:endParaRPr lang="en-US"/>
          </a:p>
        </p:txBody>
      </p:sp>
    </p:spTree>
    <p:extLst>
      <p:ext uri="{BB962C8B-B14F-4D97-AF65-F5344CB8AC3E}">
        <p14:creationId xmlns:p14="http://schemas.microsoft.com/office/powerpoint/2010/main" val="29277461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59394"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noProof="0" smtClean="0"/>
              <a:t>Click to edit Master title style</a:t>
            </a:r>
          </a:p>
        </p:txBody>
      </p:sp>
      <p:sp>
        <p:nvSpPr>
          <p:cNvPr id="5939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pPr lvl="0"/>
            <a:r>
              <a:rPr lang="en-US" noProof="0" smtClean="0"/>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E18CF89D-EE59-4FBC-90CD-616BF4C0DE0E}" type="slidenum">
              <a:rPr lang="en-US"/>
              <a:pPr>
                <a:defRPr/>
              </a:pPr>
              <a:t>‹#›</a:t>
            </a:fld>
            <a:endParaRPr lang="en-US"/>
          </a:p>
        </p:txBody>
      </p:sp>
    </p:spTree>
    <p:extLst>
      <p:ext uri="{BB962C8B-B14F-4D97-AF65-F5344CB8AC3E}">
        <p14:creationId xmlns:p14="http://schemas.microsoft.com/office/powerpoint/2010/main" val="278052847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75A458-AA04-40B5-B665-5974D587421C}" type="slidenum">
              <a:rPr lang="en-US"/>
              <a:pPr>
                <a:defRPr/>
              </a:pPr>
              <a:t>‹#›</a:t>
            </a:fld>
            <a:endParaRPr lang="en-US"/>
          </a:p>
        </p:txBody>
      </p:sp>
    </p:spTree>
    <p:extLst>
      <p:ext uri="{BB962C8B-B14F-4D97-AF65-F5344CB8AC3E}">
        <p14:creationId xmlns:p14="http://schemas.microsoft.com/office/powerpoint/2010/main" val="274616385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265E64-83DC-4683-87C4-6FD3511EB9A8}" type="slidenum">
              <a:rPr lang="en-US"/>
              <a:pPr>
                <a:defRPr/>
              </a:pPr>
              <a:t>‹#›</a:t>
            </a:fld>
            <a:endParaRPr lang="en-US"/>
          </a:p>
        </p:txBody>
      </p:sp>
    </p:spTree>
    <p:extLst>
      <p:ext uri="{BB962C8B-B14F-4D97-AF65-F5344CB8AC3E}">
        <p14:creationId xmlns:p14="http://schemas.microsoft.com/office/powerpoint/2010/main" val="341724763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43946F-96C8-4E07-B911-CB738490ABB2}" type="slidenum">
              <a:rPr lang="en-US"/>
              <a:pPr>
                <a:defRPr/>
              </a:pPr>
              <a:t>‹#›</a:t>
            </a:fld>
            <a:endParaRPr lang="en-US"/>
          </a:p>
        </p:txBody>
      </p:sp>
    </p:spTree>
    <p:extLst>
      <p:ext uri="{BB962C8B-B14F-4D97-AF65-F5344CB8AC3E}">
        <p14:creationId xmlns:p14="http://schemas.microsoft.com/office/powerpoint/2010/main" val="385128972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A826B98-A9D9-4DC1-9DA9-52556F2283CE}" type="slidenum">
              <a:rPr lang="en-US"/>
              <a:pPr>
                <a:defRPr/>
              </a:pPr>
              <a:t>‹#›</a:t>
            </a:fld>
            <a:endParaRPr lang="en-US"/>
          </a:p>
        </p:txBody>
      </p:sp>
    </p:spTree>
    <p:extLst>
      <p:ext uri="{BB962C8B-B14F-4D97-AF65-F5344CB8AC3E}">
        <p14:creationId xmlns:p14="http://schemas.microsoft.com/office/powerpoint/2010/main" val="361048100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166155-ADC5-4D27-B506-24B9425DA3A0}" type="slidenum">
              <a:rPr lang="en-US"/>
              <a:pPr>
                <a:defRPr/>
              </a:pPr>
              <a:t>‹#›</a:t>
            </a:fld>
            <a:endParaRPr lang="en-US"/>
          </a:p>
        </p:txBody>
      </p:sp>
    </p:spTree>
    <p:extLst>
      <p:ext uri="{BB962C8B-B14F-4D97-AF65-F5344CB8AC3E}">
        <p14:creationId xmlns:p14="http://schemas.microsoft.com/office/powerpoint/2010/main" val="342690847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0E6973-1646-4FEA-82DE-F4480B7C5527}" type="slidenum">
              <a:rPr lang="en-US"/>
              <a:pPr>
                <a:defRPr/>
              </a:pPr>
              <a:t>‹#›</a:t>
            </a:fld>
            <a:endParaRPr lang="en-US"/>
          </a:p>
        </p:txBody>
      </p:sp>
    </p:spTree>
    <p:extLst>
      <p:ext uri="{BB962C8B-B14F-4D97-AF65-F5344CB8AC3E}">
        <p14:creationId xmlns:p14="http://schemas.microsoft.com/office/powerpoint/2010/main" val="1368283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C3E149B-09FC-4D37-AD5D-628F0F33874B}" type="slidenum">
              <a:rPr lang="en-US"/>
              <a:pPr>
                <a:defRPr/>
              </a:pPr>
              <a:t>‹#›</a:t>
            </a:fld>
            <a:endParaRPr lang="en-US"/>
          </a:p>
        </p:txBody>
      </p:sp>
    </p:spTree>
    <p:extLst>
      <p:ext uri="{BB962C8B-B14F-4D97-AF65-F5344CB8AC3E}">
        <p14:creationId xmlns:p14="http://schemas.microsoft.com/office/powerpoint/2010/main" val="2242509883"/>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92E458-0208-4D97-A0D2-ACAB66CF29F3}" type="slidenum">
              <a:rPr lang="en-US"/>
              <a:pPr>
                <a:defRPr/>
              </a:pPr>
              <a:t>‹#›</a:t>
            </a:fld>
            <a:endParaRPr lang="en-US"/>
          </a:p>
        </p:txBody>
      </p:sp>
    </p:spTree>
    <p:extLst>
      <p:ext uri="{BB962C8B-B14F-4D97-AF65-F5344CB8AC3E}">
        <p14:creationId xmlns:p14="http://schemas.microsoft.com/office/powerpoint/2010/main" val="371702204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0BB84E-65BB-4D0E-9D30-C29D8BEBC3A4}" type="slidenum">
              <a:rPr lang="en-US"/>
              <a:pPr>
                <a:defRPr/>
              </a:pPr>
              <a:t>‹#›</a:t>
            </a:fld>
            <a:endParaRPr lang="en-US"/>
          </a:p>
        </p:txBody>
      </p:sp>
    </p:spTree>
    <p:extLst>
      <p:ext uri="{BB962C8B-B14F-4D97-AF65-F5344CB8AC3E}">
        <p14:creationId xmlns:p14="http://schemas.microsoft.com/office/powerpoint/2010/main" val="331367587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5B8FC4-01F6-49A6-AF56-A4CF76BA414E}" type="slidenum">
              <a:rPr lang="en-US"/>
              <a:pPr>
                <a:defRPr/>
              </a:pPr>
              <a:t>‹#›</a:t>
            </a:fld>
            <a:endParaRPr lang="en-US"/>
          </a:p>
        </p:txBody>
      </p:sp>
    </p:spTree>
    <p:extLst>
      <p:ext uri="{BB962C8B-B14F-4D97-AF65-F5344CB8AC3E}">
        <p14:creationId xmlns:p14="http://schemas.microsoft.com/office/powerpoint/2010/main" val="413509256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03947-9212-49E5-82C3-7D2BB004989E}" type="slidenum">
              <a:rPr lang="en-US"/>
              <a:pPr>
                <a:defRPr/>
              </a:pPr>
              <a:t>‹#›</a:t>
            </a:fld>
            <a:endParaRPr lang="en-US"/>
          </a:p>
        </p:txBody>
      </p:sp>
    </p:spTree>
    <p:extLst>
      <p:ext uri="{BB962C8B-B14F-4D97-AF65-F5344CB8AC3E}">
        <p14:creationId xmlns:p14="http://schemas.microsoft.com/office/powerpoint/2010/main" val="124427304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4803343 w 1000"/>
              <a:gd name="T3" fmla="*/ 0 h 1000"/>
              <a:gd name="T4" fmla="*/ 4803343 w 1000"/>
              <a:gd name="T5" fmla="*/ 109538 h 1000"/>
              <a:gd name="T6" fmla="*/ 0 w 1000"/>
              <a:gd name="T7" fmla="*/ 109538 h 1000"/>
              <a:gd name="T8" fmla="*/ 0 w 1000"/>
              <a:gd name="T9" fmla="*/ 0 h 1000"/>
              <a:gd name="T10" fmla="*/ 77724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fa-IR"/>
          </a:p>
        </p:txBody>
      </p:sp>
      <p:sp>
        <p:nvSpPr>
          <p:cNvPr id="62466"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6246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C49AD0A5-4B0F-4EC0-BA1A-62FDFD732A13}" type="slidenum">
              <a:rPr lang="en-US"/>
              <a:pPr>
                <a:defRPr/>
              </a:pPr>
              <a:t>‹#›</a:t>
            </a:fld>
            <a:endParaRPr lang="en-US"/>
          </a:p>
        </p:txBody>
      </p:sp>
    </p:spTree>
    <p:extLst>
      <p:ext uri="{BB962C8B-B14F-4D97-AF65-F5344CB8AC3E}">
        <p14:creationId xmlns:p14="http://schemas.microsoft.com/office/powerpoint/2010/main" val="250410770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44CE7CD-93AB-4E54-9377-5CD4DAE472EF}" type="slidenum">
              <a:rPr lang="en-US"/>
              <a:pPr>
                <a:defRPr/>
              </a:pPr>
              <a:t>‹#›</a:t>
            </a:fld>
            <a:endParaRPr lang="en-US"/>
          </a:p>
        </p:txBody>
      </p:sp>
    </p:spTree>
    <p:extLst>
      <p:ext uri="{BB962C8B-B14F-4D97-AF65-F5344CB8AC3E}">
        <p14:creationId xmlns:p14="http://schemas.microsoft.com/office/powerpoint/2010/main" val="239438882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B11741-9C62-43F3-A6E5-5D954E557F0F}" type="slidenum">
              <a:rPr lang="en-US"/>
              <a:pPr>
                <a:defRPr/>
              </a:pPr>
              <a:t>‹#›</a:t>
            </a:fld>
            <a:endParaRPr lang="en-US"/>
          </a:p>
        </p:txBody>
      </p:sp>
    </p:spTree>
    <p:extLst>
      <p:ext uri="{BB962C8B-B14F-4D97-AF65-F5344CB8AC3E}">
        <p14:creationId xmlns:p14="http://schemas.microsoft.com/office/powerpoint/2010/main" val="86168743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84FC541-EAFD-435D-AFD5-0A15549F3289}" type="slidenum">
              <a:rPr lang="en-US"/>
              <a:pPr>
                <a:defRPr/>
              </a:pPr>
              <a:t>‹#›</a:t>
            </a:fld>
            <a:endParaRPr lang="en-US"/>
          </a:p>
        </p:txBody>
      </p:sp>
    </p:spTree>
    <p:extLst>
      <p:ext uri="{BB962C8B-B14F-4D97-AF65-F5344CB8AC3E}">
        <p14:creationId xmlns:p14="http://schemas.microsoft.com/office/powerpoint/2010/main" val="381208119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B15B3D1D-A710-491D-A9FD-23311BDE4515}" type="slidenum">
              <a:rPr lang="en-US"/>
              <a:pPr>
                <a:defRPr/>
              </a:pPr>
              <a:t>‹#›</a:t>
            </a:fld>
            <a:endParaRPr lang="en-US"/>
          </a:p>
        </p:txBody>
      </p:sp>
    </p:spTree>
    <p:extLst>
      <p:ext uri="{BB962C8B-B14F-4D97-AF65-F5344CB8AC3E}">
        <p14:creationId xmlns:p14="http://schemas.microsoft.com/office/powerpoint/2010/main" val="30655725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5A0725F0-9F55-4040-9812-6E714586F4C9}" type="slidenum">
              <a:rPr lang="en-US"/>
              <a:pPr>
                <a:defRPr/>
              </a:pPr>
              <a:t>‹#›</a:t>
            </a:fld>
            <a:endParaRPr lang="en-US"/>
          </a:p>
        </p:txBody>
      </p:sp>
    </p:spTree>
    <p:extLst>
      <p:ext uri="{BB962C8B-B14F-4D97-AF65-F5344CB8AC3E}">
        <p14:creationId xmlns:p14="http://schemas.microsoft.com/office/powerpoint/2010/main" val="3098622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BB6EF90-4933-4318-8863-00F95E4BE068}" type="slidenum">
              <a:rPr lang="en-US"/>
              <a:pPr>
                <a:defRPr/>
              </a:pPr>
              <a:t>‹#›</a:t>
            </a:fld>
            <a:endParaRPr lang="en-US"/>
          </a:p>
        </p:txBody>
      </p:sp>
    </p:spTree>
    <p:extLst>
      <p:ext uri="{BB962C8B-B14F-4D97-AF65-F5344CB8AC3E}">
        <p14:creationId xmlns:p14="http://schemas.microsoft.com/office/powerpoint/2010/main" val="270854985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023CF73B-0DCD-41E6-A3B2-98DCA9BB1A77}" type="slidenum">
              <a:rPr lang="en-US"/>
              <a:pPr>
                <a:defRPr/>
              </a:pPr>
              <a:t>‹#›</a:t>
            </a:fld>
            <a:endParaRPr lang="en-US"/>
          </a:p>
        </p:txBody>
      </p:sp>
    </p:spTree>
    <p:extLst>
      <p:ext uri="{BB962C8B-B14F-4D97-AF65-F5344CB8AC3E}">
        <p14:creationId xmlns:p14="http://schemas.microsoft.com/office/powerpoint/2010/main" val="66802026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D1B6176-F5B3-49FD-8C3D-457B49F247F2}" type="slidenum">
              <a:rPr lang="en-US"/>
              <a:pPr>
                <a:defRPr/>
              </a:pPr>
              <a:t>‹#›</a:t>
            </a:fld>
            <a:endParaRPr lang="en-US"/>
          </a:p>
        </p:txBody>
      </p:sp>
    </p:spTree>
    <p:extLst>
      <p:ext uri="{BB962C8B-B14F-4D97-AF65-F5344CB8AC3E}">
        <p14:creationId xmlns:p14="http://schemas.microsoft.com/office/powerpoint/2010/main" val="426602282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17A5739-FE48-4BD0-8117-2B0BDF587D56}" type="slidenum">
              <a:rPr lang="en-US"/>
              <a:pPr>
                <a:defRPr/>
              </a:pPr>
              <a:t>‹#›</a:t>
            </a:fld>
            <a:endParaRPr lang="en-US"/>
          </a:p>
        </p:txBody>
      </p:sp>
    </p:spTree>
    <p:extLst>
      <p:ext uri="{BB962C8B-B14F-4D97-AF65-F5344CB8AC3E}">
        <p14:creationId xmlns:p14="http://schemas.microsoft.com/office/powerpoint/2010/main" val="247342823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D6B53E5-AD15-47B3-BFC4-88AC6D237116}" type="slidenum">
              <a:rPr lang="en-US"/>
              <a:pPr>
                <a:defRPr/>
              </a:pPr>
              <a:t>‹#›</a:t>
            </a:fld>
            <a:endParaRPr lang="en-US"/>
          </a:p>
        </p:txBody>
      </p:sp>
    </p:spTree>
    <p:extLst>
      <p:ext uri="{BB962C8B-B14F-4D97-AF65-F5344CB8AC3E}">
        <p14:creationId xmlns:p14="http://schemas.microsoft.com/office/powerpoint/2010/main" val="134788810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60EC65A9-338A-4A33-A0C8-B97815193750}" type="slidenum">
              <a:rPr lang="en-US"/>
              <a:pPr>
                <a:defRPr/>
              </a:pPr>
              <a:t>‹#›</a:t>
            </a:fld>
            <a:endParaRPr lang="en-US"/>
          </a:p>
        </p:txBody>
      </p:sp>
    </p:spTree>
    <p:extLst>
      <p:ext uri="{BB962C8B-B14F-4D97-AF65-F5344CB8AC3E}">
        <p14:creationId xmlns:p14="http://schemas.microsoft.com/office/powerpoint/2010/main" val="362884997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fa-IR"/>
            </a:p>
          </p:txBody>
        </p:sp>
        <p:sp>
          <p:nvSpPr>
            <p:cNvPr id="2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fa-IR"/>
            </a:p>
          </p:txBody>
        </p:sp>
      </p:grpSp>
      <p:sp>
        <p:nvSpPr>
          <p:cNvPr id="65560"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p>
        </p:txBody>
      </p:sp>
      <p:sp>
        <p:nvSpPr>
          <p:cNvPr id="6556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6" name="Rectangle 26"/>
          <p:cNvSpPr>
            <a:spLocks noGrp="1" noChangeArrowheads="1"/>
          </p:cNvSpPr>
          <p:nvPr>
            <p:ph type="dt" sz="quarter" idx="10"/>
          </p:nvPr>
        </p:nvSpPr>
        <p:spPr>
          <a:xfrm>
            <a:off x="457200" y="6243638"/>
            <a:ext cx="2133600" cy="457200"/>
          </a:xfrm>
        </p:spPr>
        <p:txBody>
          <a:bodyPr/>
          <a:lstStyle>
            <a:lvl1pPr>
              <a:defRPr smtClean="0"/>
            </a:lvl1pPr>
          </a:lstStyle>
          <a:p>
            <a:pPr>
              <a:defRPr/>
            </a:pPr>
            <a:endParaRPr lang="en-US"/>
          </a:p>
        </p:txBody>
      </p:sp>
      <p:sp>
        <p:nvSpPr>
          <p:cNvPr id="27" name="Rectangle 27"/>
          <p:cNvSpPr>
            <a:spLocks noGrp="1" noChangeArrowheads="1"/>
          </p:cNvSpPr>
          <p:nvPr>
            <p:ph type="ftr" sz="quarter" idx="11"/>
          </p:nvPr>
        </p:nvSpPr>
        <p:spPr/>
        <p:txBody>
          <a:bodyPr/>
          <a:lstStyle>
            <a:lvl1pPr>
              <a:defRPr smtClean="0"/>
            </a:lvl1pPr>
          </a:lstStyle>
          <a:p>
            <a:pPr>
              <a:defRPr/>
            </a:pPr>
            <a:endParaRPr lang="en-US"/>
          </a:p>
        </p:txBody>
      </p:sp>
      <p:sp>
        <p:nvSpPr>
          <p:cNvPr id="28" name="Rectangle 28"/>
          <p:cNvSpPr>
            <a:spLocks noGrp="1" noChangeArrowheads="1"/>
          </p:cNvSpPr>
          <p:nvPr>
            <p:ph type="sldNum" sz="quarter" idx="12"/>
          </p:nvPr>
        </p:nvSpPr>
        <p:spPr/>
        <p:txBody>
          <a:bodyPr/>
          <a:lstStyle>
            <a:lvl1pPr>
              <a:defRPr smtClean="0"/>
            </a:lvl1pPr>
          </a:lstStyle>
          <a:p>
            <a:pPr>
              <a:defRPr/>
            </a:pPr>
            <a:fld id="{9A9830CC-22D4-4BCD-B3E3-56BE60338626}" type="slidenum">
              <a:rPr lang="en-US"/>
              <a:pPr>
                <a:defRPr/>
              </a:pPr>
              <a:t>‹#›</a:t>
            </a:fld>
            <a:endParaRPr lang="en-US"/>
          </a:p>
        </p:txBody>
      </p:sp>
    </p:spTree>
    <p:extLst>
      <p:ext uri="{BB962C8B-B14F-4D97-AF65-F5344CB8AC3E}">
        <p14:creationId xmlns:p14="http://schemas.microsoft.com/office/powerpoint/2010/main" val="318445200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1134E597-AD7B-44F6-92BA-572570739777}"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1659039"/>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FEE0436A-21B8-4A8F-B063-7D96F52D1F27}"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915593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8F338E0B-167A-4353-A876-E47A5853104E}"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8119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6"/>
          <p:cNvSpPr>
            <a:spLocks noGrp="1" noChangeArrowheads="1"/>
          </p:cNvSpPr>
          <p:nvPr>
            <p:ph type="ftr" sz="quarter" idx="10"/>
          </p:nvPr>
        </p:nvSpPr>
        <p:spPr>
          <a:ln/>
        </p:spPr>
        <p:txBody>
          <a:bodyPr/>
          <a:lstStyle>
            <a:lvl1pPr>
              <a:defRPr/>
            </a:lvl1pPr>
          </a:lstStyle>
          <a:p>
            <a:pPr>
              <a:defRPr/>
            </a:pPr>
            <a:endParaRPr lang="en-US"/>
          </a:p>
        </p:txBody>
      </p:sp>
      <p:sp>
        <p:nvSpPr>
          <p:cNvPr id="8" name="Rectangle 27"/>
          <p:cNvSpPr>
            <a:spLocks noGrp="1" noChangeArrowheads="1"/>
          </p:cNvSpPr>
          <p:nvPr>
            <p:ph type="sldNum" sz="quarter" idx="11"/>
          </p:nvPr>
        </p:nvSpPr>
        <p:spPr>
          <a:ln/>
        </p:spPr>
        <p:txBody>
          <a:bodyPr/>
          <a:lstStyle>
            <a:lvl1pPr>
              <a:defRPr/>
            </a:lvl1pPr>
          </a:lstStyle>
          <a:p>
            <a:pPr>
              <a:defRPr/>
            </a:pPr>
            <a:fld id="{ECF95CFB-A9B8-4906-B33F-711F02C637C8}" type="slidenum">
              <a:rPr lang="en-US"/>
              <a:pPr>
                <a:defRPr/>
              </a:pPr>
              <a:t>‹#›</a:t>
            </a:fld>
            <a:endParaRPr lang="en-US"/>
          </a:p>
        </p:txBody>
      </p:sp>
      <p:sp>
        <p:nvSpPr>
          <p:cNvPr id="9"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3268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EB652D76-BAB1-44CC-AC7C-7EA3D135C71B}" type="slidenum">
              <a:rPr lang="en-US"/>
              <a:pPr>
                <a:defRPr/>
              </a:pPr>
              <a:t>‹#›</a:t>
            </a:fld>
            <a:endParaRPr lang="en-US"/>
          </a:p>
        </p:txBody>
      </p:sp>
    </p:spTree>
    <p:extLst>
      <p:ext uri="{BB962C8B-B14F-4D97-AF65-F5344CB8AC3E}">
        <p14:creationId xmlns:p14="http://schemas.microsoft.com/office/powerpoint/2010/main" val="340499926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6"/>
          <p:cNvSpPr>
            <a:spLocks noGrp="1" noChangeArrowheads="1"/>
          </p:cNvSpPr>
          <p:nvPr>
            <p:ph type="ftr" sz="quarter" idx="10"/>
          </p:nvPr>
        </p:nvSpPr>
        <p:spPr>
          <a:ln/>
        </p:spPr>
        <p:txBody>
          <a:bodyPr/>
          <a:lstStyle>
            <a:lvl1pPr>
              <a:defRPr/>
            </a:lvl1pPr>
          </a:lstStyle>
          <a:p>
            <a:pPr>
              <a:defRPr/>
            </a:pPr>
            <a:endParaRPr lang="en-US"/>
          </a:p>
        </p:txBody>
      </p:sp>
      <p:sp>
        <p:nvSpPr>
          <p:cNvPr id="4" name="Rectangle 27"/>
          <p:cNvSpPr>
            <a:spLocks noGrp="1" noChangeArrowheads="1"/>
          </p:cNvSpPr>
          <p:nvPr>
            <p:ph type="sldNum" sz="quarter" idx="11"/>
          </p:nvPr>
        </p:nvSpPr>
        <p:spPr>
          <a:ln/>
        </p:spPr>
        <p:txBody>
          <a:bodyPr/>
          <a:lstStyle>
            <a:lvl1pPr>
              <a:defRPr/>
            </a:lvl1pPr>
          </a:lstStyle>
          <a:p>
            <a:pPr>
              <a:defRPr/>
            </a:pPr>
            <a:fld id="{95909CC1-9970-4F7F-AB9F-7EFC4EE01170}" type="slidenum">
              <a:rPr lang="en-US"/>
              <a:pPr>
                <a:defRPr/>
              </a:pPr>
              <a:t>‹#›</a:t>
            </a:fld>
            <a:endParaRPr lang="en-US"/>
          </a:p>
        </p:txBody>
      </p:sp>
      <p:sp>
        <p:nvSpPr>
          <p:cNvPr id="5"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8281325"/>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en-US"/>
          </a:p>
        </p:txBody>
      </p:sp>
      <p:sp>
        <p:nvSpPr>
          <p:cNvPr id="3" name="Rectangle 27"/>
          <p:cNvSpPr>
            <a:spLocks noGrp="1" noChangeArrowheads="1"/>
          </p:cNvSpPr>
          <p:nvPr>
            <p:ph type="sldNum" sz="quarter" idx="11"/>
          </p:nvPr>
        </p:nvSpPr>
        <p:spPr>
          <a:ln/>
        </p:spPr>
        <p:txBody>
          <a:bodyPr/>
          <a:lstStyle>
            <a:lvl1pPr>
              <a:defRPr/>
            </a:lvl1pPr>
          </a:lstStyle>
          <a:p>
            <a:pPr>
              <a:defRPr/>
            </a:pPr>
            <a:fld id="{E32133F5-BE71-4ED2-946B-718C27780CC1}" type="slidenum">
              <a:rPr lang="en-US"/>
              <a:pPr>
                <a:defRPr/>
              </a:pPr>
              <a:t>‹#›</a:t>
            </a:fld>
            <a:endParaRPr lang="en-US"/>
          </a:p>
        </p:txBody>
      </p:sp>
      <p:sp>
        <p:nvSpPr>
          <p:cNvPr id="4"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31608390"/>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0EB3FC7E-96B3-401E-A03D-FE6F757D5414}"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9753436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ftr" sz="quarter" idx="10"/>
          </p:nvPr>
        </p:nvSpPr>
        <p:spPr>
          <a:ln/>
        </p:spPr>
        <p:txBody>
          <a:bodyPr/>
          <a:lstStyle>
            <a:lvl1pPr>
              <a:defRPr/>
            </a:lvl1pPr>
          </a:lstStyle>
          <a:p>
            <a:pPr>
              <a:defRPr/>
            </a:pPr>
            <a:endParaRPr lang="en-US"/>
          </a:p>
        </p:txBody>
      </p:sp>
      <p:sp>
        <p:nvSpPr>
          <p:cNvPr id="6" name="Rectangle 27"/>
          <p:cNvSpPr>
            <a:spLocks noGrp="1" noChangeArrowheads="1"/>
          </p:cNvSpPr>
          <p:nvPr>
            <p:ph type="sldNum" sz="quarter" idx="11"/>
          </p:nvPr>
        </p:nvSpPr>
        <p:spPr>
          <a:ln/>
        </p:spPr>
        <p:txBody>
          <a:bodyPr/>
          <a:lstStyle>
            <a:lvl1pPr>
              <a:defRPr/>
            </a:lvl1pPr>
          </a:lstStyle>
          <a:p>
            <a:pPr>
              <a:defRPr/>
            </a:pPr>
            <a:fld id="{67A5760C-6AC3-49B2-BC5F-4A005C8E7B34}" type="slidenum">
              <a:rPr lang="en-US"/>
              <a:pPr>
                <a:defRPr/>
              </a:pPr>
              <a:t>‹#›</a:t>
            </a:fld>
            <a:endParaRPr lang="en-US"/>
          </a:p>
        </p:txBody>
      </p:sp>
      <p:sp>
        <p:nvSpPr>
          <p:cNvPr id="7"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9513585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A9AE6E49-D054-4117-81BF-8D2AE649D2C4}"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4537870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6"/>
          <p:cNvSpPr>
            <a:spLocks noGrp="1" noChangeArrowheads="1"/>
          </p:cNvSpPr>
          <p:nvPr>
            <p:ph type="ftr" sz="quarter" idx="10"/>
          </p:nvPr>
        </p:nvSpPr>
        <p:spPr>
          <a:ln/>
        </p:spPr>
        <p:txBody>
          <a:bodyPr/>
          <a:lstStyle>
            <a:lvl1pPr>
              <a:defRPr/>
            </a:lvl1pPr>
          </a:lstStyle>
          <a:p>
            <a:pPr>
              <a:defRPr/>
            </a:pPr>
            <a:endParaRPr lang="en-US"/>
          </a:p>
        </p:txBody>
      </p:sp>
      <p:sp>
        <p:nvSpPr>
          <p:cNvPr id="5" name="Rectangle 27"/>
          <p:cNvSpPr>
            <a:spLocks noGrp="1" noChangeArrowheads="1"/>
          </p:cNvSpPr>
          <p:nvPr>
            <p:ph type="sldNum" sz="quarter" idx="11"/>
          </p:nvPr>
        </p:nvSpPr>
        <p:spPr>
          <a:ln/>
        </p:spPr>
        <p:txBody>
          <a:bodyPr/>
          <a:lstStyle>
            <a:lvl1pPr>
              <a:defRPr/>
            </a:lvl1pPr>
          </a:lstStyle>
          <a:p>
            <a:pPr>
              <a:defRPr/>
            </a:pPr>
            <a:fld id="{4083FC0B-4C7E-45E2-86FC-3D563A1B1F78}" type="slidenum">
              <a:rPr lang="en-US"/>
              <a:pPr>
                <a:defRPr/>
              </a:pPr>
              <a:t>‹#›</a:t>
            </a:fld>
            <a:endParaRPr lang="en-US"/>
          </a:p>
        </p:txBody>
      </p:sp>
      <p:sp>
        <p:nvSpPr>
          <p:cNvPr id="6" name="Rectangle 28"/>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99823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F33276BC-51D5-4B77-9729-CF78535C48AC}" type="slidenum">
              <a:rPr lang="en-US"/>
              <a:pPr>
                <a:defRPr/>
              </a:pPr>
              <a:t>‹#›</a:t>
            </a:fld>
            <a:endParaRPr lang="en-US"/>
          </a:p>
        </p:txBody>
      </p:sp>
    </p:spTree>
    <p:extLst>
      <p:ext uri="{BB962C8B-B14F-4D97-AF65-F5344CB8AC3E}">
        <p14:creationId xmlns:p14="http://schemas.microsoft.com/office/powerpoint/2010/main" val="2650476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7C9BC0C1-ACA4-47FF-AF35-00E169E7806E}" type="slidenum">
              <a:rPr lang="en-US"/>
              <a:pPr>
                <a:defRPr/>
              </a:pPr>
              <a:t>‹#›</a:t>
            </a:fld>
            <a:endParaRPr lang="en-US"/>
          </a:p>
        </p:txBody>
      </p:sp>
    </p:spTree>
    <p:extLst>
      <p:ext uri="{BB962C8B-B14F-4D97-AF65-F5344CB8AC3E}">
        <p14:creationId xmlns:p14="http://schemas.microsoft.com/office/powerpoint/2010/main" val="534213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BFA9254-B86E-4FC1-819F-6DAAD7844E6E}" type="slidenum">
              <a:rPr lang="en-US"/>
              <a:pPr>
                <a:defRPr/>
              </a:pPr>
              <a:t>‹#›</a:t>
            </a:fld>
            <a:endParaRPr lang="en-US"/>
          </a:p>
        </p:txBody>
      </p:sp>
    </p:spTree>
    <p:extLst>
      <p:ext uri="{BB962C8B-B14F-4D97-AF65-F5344CB8AC3E}">
        <p14:creationId xmlns:p14="http://schemas.microsoft.com/office/powerpoint/2010/main" val="145525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5B5B99-0D0B-43EE-9B8B-9B16C7230A40}" type="slidenum">
              <a:rPr lang="en-US"/>
              <a:pPr>
                <a:defRPr/>
              </a:pPr>
              <a:t>‹#›</a:t>
            </a:fld>
            <a:endParaRPr lang="en-US"/>
          </a:p>
        </p:txBody>
      </p:sp>
    </p:spTree>
    <p:extLst>
      <p:ext uri="{BB962C8B-B14F-4D97-AF65-F5344CB8AC3E}">
        <p14:creationId xmlns:p14="http://schemas.microsoft.com/office/powerpoint/2010/main" val="4246745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61F51193-4C57-4AF6-BA78-7541A6522A85}" type="slidenum">
              <a:rPr lang="en-US"/>
              <a:pPr>
                <a:defRPr/>
              </a:pPr>
              <a:t>‹#›</a:t>
            </a:fld>
            <a:endParaRPr lang="en-US"/>
          </a:p>
        </p:txBody>
      </p:sp>
    </p:spTree>
    <p:extLst>
      <p:ext uri="{BB962C8B-B14F-4D97-AF65-F5344CB8AC3E}">
        <p14:creationId xmlns:p14="http://schemas.microsoft.com/office/powerpoint/2010/main" val="19524887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65B4FCE-50DB-4792-9591-0ACA3EDDD533}" type="slidenum">
              <a:rPr lang="en-US"/>
              <a:pPr>
                <a:defRPr/>
              </a:pPr>
              <a:t>‹#›</a:t>
            </a:fld>
            <a:endParaRPr lang="en-US"/>
          </a:p>
        </p:txBody>
      </p:sp>
    </p:spTree>
    <p:extLst>
      <p:ext uri="{BB962C8B-B14F-4D97-AF65-F5344CB8AC3E}">
        <p14:creationId xmlns:p14="http://schemas.microsoft.com/office/powerpoint/2010/main" val="28429463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ABC3A81-3DFA-4BE5-AF49-B5ECFC694FF3}" type="slidenum">
              <a:rPr lang="en-US"/>
              <a:pPr>
                <a:defRPr/>
              </a:pPr>
              <a:t>‹#›</a:t>
            </a:fld>
            <a:endParaRPr lang="en-US"/>
          </a:p>
        </p:txBody>
      </p:sp>
    </p:spTree>
    <p:extLst>
      <p:ext uri="{BB962C8B-B14F-4D97-AF65-F5344CB8AC3E}">
        <p14:creationId xmlns:p14="http://schemas.microsoft.com/office/powerpoint/2010/main" val="794912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7657B3C9-8995-4A72-851C-EE0E37846813}" type="slidenum">
              <a:rPr lang="en-US"/>
              <a:pPr>
                <a:defRPr/>
              </a:pPr>
              <a:t>‹#›</a:t>
            </a:fld>
            <a:endParaRPr lang="en-US"/>
          </a:p>
        </p:txBody>
      </p:sp>
    </p:spTree>
    <p:extLst>
      <p:ext uri="{BB962C8B-B14F-4D97-AF65-F5344CB8AC3E}">
        <p14:creationId xmlns:p14="http://schemas.microsoft.com/office/powerpoint/2010/main" val="244352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613242A-95FB-431F-B976-5A19D871129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32274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2F1B203-0A1F-4041-AADC-8F962C53896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5263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8272322-39C7-4E70-BBD5-80474B9E6D61}"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059832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BA678F7E-BAA7-4052-B072-F58C3EE0E454}"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13394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A559774-8C1B-497C-806C-C8125AB7CBBD}"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542205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0A1EF91-C725-42C8-A82F-32E0865074D1}"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361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632B7F-16BD-41A2-9EC6-38D9F26CFC80}" type="slidenum">
              <a:rPr lang="en-US"/>
              <a:pPr>
                <a:defRPr/>
              </a:pPr>
              <a:t>‹#›</a:t>
            </a:fld>
            <a:endParaRPr lang="en-US"/>
          </a:p>
        </p:txBody>
      </p:sp>
    </p:spTree>
    <p:extLst>
      <p:ext uri="{BB962C8B-B14F-4D97-AF65-F5344CB8AC3E}">
        <p14:creationId xmlns:p14="http://schemas.microsoft.com/office/powerpoint/2010/main" val="923048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22164FA-BB27-4B4B-B45F-3952137048C6}"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89835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EA28325-12C9-4299-ABDC-20552B58303A}"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854032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3E810E9-F8A3-4CA7-B684-389DCC1CAEA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15425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4920AB4-D6E1-40C4-BD6E-435B6E8CB3F1}"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63811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grpSp>
      <p:sp>
        <p:nvSpPr>
          <p:cNvPr id="28714"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2871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A6AD0252-9771-4753-A2CF-A2A2FC7E45AE}" type="slidenum">
              <a:rPr lang="en-US"/>
              <a:pPr>
                <a:defRPr/>
              </a:pPr>
              <a:t>‹#›</a:t>
            </a:fld>
            <a:endParaRPr lang="en-US"/>
          </a:p>
        </p:txBody>
      </p:sp>
    </p:spTree>
    <p:extLst>
      <p:ext uri="{BB962C8B-B14F-4D97-AF65-F5344CB8AC3E}">
        <p14:creationId xmlns:p14="http://schemas.microsoft.com/office/powerpoint/2010/main" val="39687841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11E1080E-80B6-46F5-A508-8E042FA60739}" type="slidenum">
              <a:rPr lang="en-US"/>
              <a:pPr>
                <a:defRPr/>
              </a:pPr>
              <a:t>‹#›</a:t>
            </a:fld>
            <a:endParaRPr lang="en-US"/>
          </a:p>
        </p:txBody>
      </p:sp>
    </p:spTree>
    <p:extLst>
      <p:ext uri="{BB962C8B-B14F-4D97-AF65-F5344CB8AC3E}">
        <p14:creationId xmlns:p14="http://schemas.microsoft.com/office/powerpoint/2010/main" val="17804926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32668EED-7A13-4946-A46D-7D0A9ACCA0FA}" type="slidenum">
              <a:rPr lang="en-US"/>
              <a:pPr>
                <a:defRPr/>
              </a:pPr>
              <a:t>‹#›</a:t>
            </a:fld>
            <a:endParaRPr lang="en-US"/>
          </a:p>
        </p:txBody>
      </p:sp>
    </p:spTree>
    <p:extLst>
      <p:ext uri="{BB962C8B-B14F-4D97-AF65-F5344CB8AC3E}">
        <p14:creationId xmlns:p14="http://schemas.microsoft.com/office/powerpoint/2010/main" val="5431630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9B918F47-8ADB-4030-B6B0-A9DB5929AC30}" type="slidenum">
              <a:rPr lang="en-US"/>
              <a:pPr>
                <a:defRPr/>
              </a:pPr>
              <a:t>‹#›</a:t>
            </a:fld>
            <a:endParaRPr lang="en-US"/>
          </a:p>
        </p:txBody>
      </p:sp>
    </p:spTree>
    <p:extLst>
      <p:ext uri="{BB962C8B-B14F-4D97-AF65-F5344CB8AC3E}">
        <p14:creationId xmlns:p14="http://schemas.microsoft.com/office/powerpoint/2010/main" val="12129476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EA63FE9C-6374-4A6C-8359-B8C99A9B1AA7}" type="slidenum">
              <a:rPr lang="en-US"/>
              <a:pPr>
                <a:defRPr/>
              </a:pPr>
              <a:t>‹#›</a:t>
            </a:fld>
            <a:endParaRPr lang="en-US"/>
          </a:p>
        </p:txBody>
      </p:sp>
    </p:spTree>
    <p:extLst>
      <p:ext uri="{BB962C8B-B14F-4D97-AF65-F5344CB8AC3E}">
        <p14:creationId xmlns:p14="http://schemas.microsoft.com/office/powerpoint/2010/main" val="17325517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A25B68DD-B009-45AF-BA6F-4F57EDF00B28}" type="slidenum">
              <a:rPr lang="en-US"/>
              <a:pPr>
                <a:defRPr/>
              </a:pPr>
              <a:t>‹#›</a:t>
            </a:fld>
            <a:endParaRPr lang="en-US"/>
          </a:p>
        </p:txBody>
      </p:sp>
    </p:spTree>
    <p:extLst>
      <p:ext uri="{BB962C8B-B14F-4D97-AF65-F5344CB8AC3E}">
        <p14:creationId xmlns:p14="http://schemas.microsoft.com/office/powerpoint/2010/main" val="421079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29506F-F675-4907-96A6-8771D4950E4C}" type="slidenum">
              <a:rPr lang="en-US"/>
              <a:pPr>
                <a:defRPr/>
              </a:pPr>
              <a:t>‹#›</a:t>
            </a:fld>
            <a:endParaRPr lang="en-US"/>
          </a:p>
        </p:txBody>
      </p:sp>
    </p:spTree>
    <p:extLst>
      <p:ext uri="{BB962C8B-B14F-4D97-AF65-F5344CB8AC3E}">
        <p14:creationId xmlns:p14="http://schemas.microsoft.com/office/powerpoint/2010/main" val="16753770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2C018B0B-8700-4EE3-98F2-633032A24594}" type="slidenum">
              <a:rPr lang="en-US"/>
              <a:pPr>
                <a:defRPr/>
              </a:pPr>
              <a:t>‹#›</a:t>
            </a:fld>
            <a:endParaRPr lang="en-US"/>
          </a:p>
        </p:txBody>
      </p:sp>
    </p:spTree>
    <p:extLst>
      <p:ext uri="{BB962C8B-B14F-4D97-AF65-F5344CB8AC3E}">
        <p14:creationId xmlns:p14="http://schemas.microsoft.com/office/powerpoint/2010/main" val="3242166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A7037AF8-A234-4F98-829E-2D8E40FCEC4D}" type="slidenum">
              <a:rPr lang="en-US"/>
              <a:pPr>
                <a:defRPr/>
              </a:pPr>
              <a:t>‹#›</a:t>
            </a:fld>
            <a:endParaRPr lang="en-US"/>
          </a:p>
        </p:txBody>
      </p:sp>
    </p:spTree>
    <p:extLst>
      <p:ext uri="{BB962C8B-B14F-4D97-AF65-F5344CB8AC3E}">
        <p14:creationId xmlns:p14="http://schemas.microsoft.com/office/powerpoint/2010/main" val="37829149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1F9DA72-A51D-44FA-9B3B-38C47E89876D}" type="slidenum">
              <a:rPr lang="en-US"/>
              <a:pPr>
                <a:defRPr/>
              </a:pPr>
              <a:t>‹#›</a:t>
            </a:fld>
            <a:endParaRPr lang="en-US"/>
          </a:p>
        </p:txBody>
      </p:sp>
    </p:spTree>
    <p:extLst>
      <p:ext uri="{BB962C8B-B14F-4D97-AF65-F5344CB8AC3E}">
        <p14:creationId xmlns:p14="http://schemas.microsoft.com/office/powerpoint/2010/main" val="40939000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87759BF8-3769-43DF-8615-6FC73D6AF002}" type="slidenum">
              <a:rPr lang="en-US"/>
              <a:pPr>
                <a:defRPr/>
              </a:pPr>
              <a:t>‹#›</a:t>
            </a:fld>
            <a:endParaRPr lang="en-US"/>
          </a:p>
        </p:txBody>
      </p:sp>
    </p:spTree>
    <p:extLst>
      <p:ext uri="{BB962C8B-B14F-4D97-AF65-F5344CB8AC3E}">
        <p14:creationId xmlns:p14="http://schemas.microsoft.com/office/powerpoint/2010/main" val="16784943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A8396C1B-9052-4AF7-8E59-164D1905522A}" type="slidenum">
              <a:rPr lang="en-US"/>
              <a:pPr>
                <a:defRPr/>
              </a:pPr>
              <a:t>‹#›</a:t>
            </a:fld>
            <a:endParaRPr lang="en-US"/>
          </a:p>
        </p:txBody>
      </p:sp>
    </p:spTree>
    <p:extLst>
      <p:ext uri="{BB962C8B-B14F-4D97-AF65-F5344CB8AC3E}">
        <p14:creationId xmlns:p14="http://schemas.microsoft.com/office/powerpoint/2010/main" val="22438820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2"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3"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15"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6"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31783"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3178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smtClean="0"/>
            </a:lvl1pPr>
          </a:lstStyle>
          <a:p>
            <a:pPr>
              <a:defRPr/>
            </a:pPr>
            <a:endParaRPr lang="en-US"/>
          </a:p>
        </p:txBody>
      </p:sp>
      <p:sp>
        <p:nvSpPr>
          <p:cNvPr id="43" name="Rectangle 43"/>
          <p:cNvSpPr>
            <a:spLocks noGrp="1" noChangeArrowheads="1"/>
          </p:cNvSpPr>
          <p:nvPr>
            <p:ph type="sldNum" sz="quarter" idx="12"/>
          </p:nvPr>
        </p:nvSpPr>
        <p:spPr/>
        <p:txBody>
          <a:bodyPr/>
          <a:lstStyle>
            <a:lvl1pPr>
              <a:defRPr smtClean="0"/>
            </a:lvl1pPr>
          </a:lstStyle>
          <a:p>
            <a:pPr>
              <a:defRPr/>
            </a:pPr>
            <a:fld id="{9813F1B1-6621-4FBB-B13C-194BD59D045D}" type="slidenum">
              <a:rPr lang="en-US"/>
              <a:pPr>
                <a:defRPr/>
              </a:pPr>
              <a:t>‹#›</a:t>
            </a:fld>
            <a:endParaRPr lang="en-US"/>
          </a:p>
        </p:txBody>
      </p:sp>
    </p:spTree>
    <p:extLst>
      <p:ext uri="{BB962C8B-B14F-4D97-AF65-F5344CB8AC3E}">
        <p14:creationId xmlns:p14="http://schemas.microsoft.com/office/powerpoint/2010/main" val="17747106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D463BEA-7943-42A3-8427-1B537258B4B2}" type="slidenum">
              <a:rPr lang="en-US"/>
              <a:pPr>
                <a:defRPr/>
              </a:pPr>
              <a:t>‹#›</a:t>
            </a:fld>
            <a:endParaRPr lang="en-US"/>
          </a:p>
        </p:txBody>
      </p:sp>
    </p:spTree>
    <p:extLst>
      <p:ext uri="{BB962C8B-B14F-4D97-AF65-F5344CB8AC3E}">
        <p14:creationId xmlns:p14="http://schemas.microsoft.com/office/powerpoint/2010/main" val="38424197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6702315C-591B-4A33-A513-1924E3B5B2F6}" type="slidenum">
              <a:rPr lang="en-US"/>
              <a:pPr>
                <a:defRPr/>
              </a:pPr>
              <a:t>‹#›</a:t>
            </a:fld>
            <a:endParaRPr lang="en-US"/>
          </a:p>
        </p:txBody>
      </p:sp>
    </p:spTree>
    <p:extLst>
      <p:ext uri="{BB962C8B-B14F-4D97-AF65-F5344CB8AC3E}">
        <p14:creationId xmlns:p14="http://schemas.microsoft.com/office/powerpoint/2010/main" val="20192701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480D9F67-1E9E-4C36-ADE2-EC7038862ADA}" type="slidenum">
              <a:rPr lang="en-US"/>
              <a:pPr>
                <a:defRPr/>
              </a:pPr>
              <a:t>‹#›</a:t>
            </a:fld>
            <a:endParaRPr lang="en-US"/>
          </a:p>
        </p:txBody>
      </p:sp>
    </p:spTree>
    <p:extLst>
      <p:ext uri="{BB962C8B-B14F-4D97-AF65-F5344CB8AC3E}">
        <p14:creationId xmlns:p14="http://schemas.microsoft.com/office/powerpoint/2010/main" val="27950121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62AB4B9A-6671-4F97-8F78-FFFA30F545B1}" type="slidenum">
              <a:rPr lang="en-US"/>
              <a:pPr>
                <a:defRPr/>
              </a:pPr>
              <a:t>‹#›</a:t>
            </a:fld>
            <a:endParaRPr lang="en-US"/>
          </a:p>
        </p:txBody>
      </p:sp>
    </p:spTree>
    <p:extLst>
      <p:ext uri="{BB962C8B-B14F-4D97-AF65-F5344CB8AC3E}">
        <p14:creationId xmlns:p14="http://schemas.microsoft.com/office/powerpoint/2010/main" val="114776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E156DE-39E0-4653-98EC-FDB12CA1AFB8}" type="slidenum">
              <a:rPr lang="en-US"/>
              <a:pPr>
                <a:defRPr/>
              </a:pPr>
              <a:t>‹#›</a:t>
            </a:fld>
            <a:endParaRPr lang="en-US"/>
          </a:p>
        </p:txBody>
      </p:sp>
    </p:spTree>
    <p:extLst>
      <p:ext uri="{BB962C8B-B14F-4D97-AF65-F5344CB8AC3E}">
        <p14:creationId xmlns:p14="http://schemas.microsoft.com/office/powerpoint/2010/main" val="729755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6501245A-080D-4040-BD23-8583A81F3F74}" type="slidenum">
              <a:rPr lang="en-US"/>
              <a:pPr>
                <a:defRPr/>
              </a:pPr>
              <a:t>‹#›</a:t>
            </a:fld>
            <a:endParaRPr lang="en-US"/>
          </a:p>
        </p:txBody>
      </p:sp>
    </p:spTree>
    <p:extLst>
      <p:ext uri="{BB962C8B-B14F-4D97-AF65-F5344CB8AC3E}">
        <p14:creationId xmlns:p14="http://schemas.microsoft.com/office/powerpoint/2010/main" val="22156188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F5E4EE8B-536B-4633-8CD9-0821F9BD734B}" type="slidenum">
              <a:rPr lang="en-US"/>
              <a:pPr>
                <a:defRPr/>
              </a:pPr>
              <a:t>‹#›</a:t>
            </a:fld>
            <a:endParaRPr lang="en-US"/>
          </a:p>
        </p:txBody>
      </p:sp>
    </p:spTree>
    <p:extLst>
      <p:ext uri="{BB962C8B-B14F-4D97-AF65-F5344CB8AC3E}">
        <p14:creationId xmlns:p14="http://schemas.microsoft.com/office/powerpoint/2010/main" val="41542091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BD9C069F-C775-4AC6-8245-3C1DB1ABD66B}" type="slidenum">
              <a:rPr lang="en-US"/>
              <a:pPr>
                <a:defRPr/>
              </a:pPr>
              <a:t>‹#›</a:t>
            </a:fld>
            <a:endParaRPr lang="en-US"/>
          </a:p>
        </p:txBody>
      </p:sp>
    </p:spTree>
    <p:extLst>
      <p:ext uri="{BB962C8B-B14F-4D97-AF65-F5344CB8AC3E}">
        <p14:creationId xmlns:p14="http://schemas.microsoft.com/office/powerpoint/2010/main" val="6569748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F93463A3-F73A-4AEE-9580-C6267EA290F0}" type="slidenum">
              <a:rPr lang="en-US"/>
              <a:pPr>
                <a:defRPr/>
              </a:pPr>
              <a:t>‹#›</a:t>
            </a:fld>
            <a:endParaRPr lang="en-US"/>
          </a:p>
        </p:txBody>
      </p:sp>
    </p:spTree>
    <p:extLst>
      <p:ext uri="{BB962C8B-B14F-4D97-AF65-F5344CB8AC3E}">
        <p14:creationId xmlns:p14="http://schemas.microsoft.com/office/powerpoint/2010/main" val="5845316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7119D8B-0786-42A7-BAB5-52373E56046E}" type="slidenum">
              <a:rPr lang="en-US"/>
              <a:pPr>
                <a:defRPr/>
              </a:pPr>
              <a:t>‹#›</a:t>
            </a:fld>
            <a:endParaRPr lang="en-US"/>
          </a:p>
        </p:txBody>
      </p:sp>
    </p:spTree>
    <p:extLst>
      <p:ext uri="{BB962C8B-B14F-4D97-AF65-F5344CB8AC3E}">
        <p14:creationId xmlns:p14="http://schemas.microsoft.com/office/powerpoint/2010/main" val="22134480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339BDC8-4CBE-46E1-BE53-9223DEFEB5A6}" type="slidenum">
              <a:rPr lang="en-US"/>
              <a:pPr>
                <a:defRPr/>
              </a:pPr>
              <a:t>‹#›</a:t>
            </a:fld>
            <a:endParaRPr lang="en-US"/>
          </a:p>
        </p:txBody>
      </p:sp>
    </p:spTree>
    <p:extLst>
      <p:ext uri="{BB962C8B-B14F-4D97-AF65-F5344CB8AC3E}">
        <p14:creationId xmlns:p14="http://schemas.microsoft.com/office/powerpoint/2010/main" val="16973919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grpSp>
        </p:grpSp>
      </p:grpSp>
      <p:sp>
        <p:nvSpPr>
          <p:cNvPr id="34882"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34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9E465002-2B04-428F-871A-B2C17F01C402}" type="slidenum">
              <a:rPr lang="en-US"/>
              <a:pPr>
                <a:defRPr/>
              </a:pPr>
              <a:t>‹#›</a:t>
            </a:fld>
            <a:endParaRPr lang="en-US"/>
          </a:p>
        </p:txBody>
      </p:sp>
    </p:spTree>
    <p:extLst>
      <p:ext uri="{BB962C8B-B14F-4D97-AF65-F5344CB8AC3E}">
        <p14:creationId xmlns:p14="http://schemas.microsoft.com/office/powerpoint/2010/main" val="10316180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A58C62D-30CE-4296-9172-42F2615BF1C0}" type="slidenum">
              <a:rPr lang="en-US"/>
              <a:pPr>
                <a:defRPr/>
              </a:pPr>
              <a:t>‹#›</a:t>
            </a:fld>
            <a:endParaRPr lang="en-US"/>
          </a:p>
        </p:txBody>
      </p:sp>
    </p:spTree>
    <p:extLst>
      <p:ext uri="{BB962C8B-B14F-4D97-AF65-F5344CB8AC3E}">
        <p14:creationId xmlns:p14="http://schemas.microsoft.com/office/powerpoint/2010/main" val="29210733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8B88608-80AC-41F6-9623-8BED0C7F6717}" type="slidenum">
              <a:rPr lang="en-US"/>
              <a:pPr>
                <a:defRPr/>
              </a:pPr>
              <a:t>‹#›</a:t>
            </a:fld>
            <a:endParaRPr lang="en-US"/>
          </a:p>
        </p:txBody>
      </p:sp>
    </p:spTree>
    <p:extLst>
      <p:ext uri="{BB962C8B-B14F-4D97-AF65-F5344CB8AC3E}">
        <p14:creationId xmlns:p14="http://schemas.microsoft.com/office/powerpoint/2010/main" val="38168300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95C9A4E-0810-4EEC-B061-5FE13AF7C47A}" type="slidenum">
              <a:rPr lang="en-US"/>
              <a:pPr>
                <a:defRPr/>
              </a:pPr>
              <a:t>‹#›</a:t>
            </a:fld>
            <a:endParaRPr lang="en-US"/>
          </a:p>
        </p:txBody>
      </p:sp>
    </p:spTree>
    <p:extLst>
      <p:ext uri="{BB962C8B-B14F-4D97-AF65-F5344CB8AC3E}">
        <p14:creationId xmlns:p14="http://schemas.microsoft.com/office/powerpoint/2010/main" val="214664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A1B197-823F-4584-8B5C-2225112758B5}" type="slidenum">
              <a:rPr lang="en-US"/>
              <a:pPr>
                <a:defRPr/>
              </a:pPr>
              <a:t>‹#›</a:t>
            </a:fld>
            <a:endParaRPr lang="en-US"/>
          </a:p>
        </p:txBody>
      </p:sp>
    </p:spTree>
    <p:extLst>
      <p:ext uri="{BB962C8B-B14F-4D97-AF65-F5344CB8AC3E}">
        <p14:creationId xmlns:p14="http://schemas.microsoft.com/office/powerpoint/2010/main" val="4758908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A4FD7E84-348D-4FB2-9220-C5AF53279919}" type="slidenum">
              <a:rPr lang="en-US"/>
              <a:pPr>
                <a:defRPr/>
              </a:pPr>
              <a:t>‹#›</a:t>
            </a:fld>
            <a:endParaRPr lang="en-US"/>
          </a:p>
        </p:txBody>
      </p:sp>
    </p:spTree>
    <p:extLst>
      <p:ext uri="{BB962C8B-B14F-4D97-AF65-F5344CB8AC3E}">
        <p14:creationId xmlns:p14="http://schemas.microsoft.com/office/powerpoint/2010/main" val="818486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E8645CA9-08D2-4643-847B-699F77963BFA}" type="slidenum">
              <a:rPr lang="en-US"/>
              <a:pPr>
                <a:defRPr/>
              </a:pPr>
              <a:t>‹#›</a:t>
            </a:fld>
            <a:endParaRPr lang="en-US"/>
          </a:p>
        </p:txBody>
      </p:sp>
    </p:spTree>
    <p:extLst>
      <p:ext uri="{BB962C8B-B14F-4D97-AF65-F5344CB8AC3E}">
        <p14:creationId xmlns:p14="http://schemas.microsoft.com/office/powerpoint/2010/main" val="113948646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867857C9-E880-4CDD-8436-298C45C91B05}" type="slidenum">
              <a:rPr lang="en-US"/>
              <a:pPr>
                <a:defRPr/>
              </a:pPr>
              <a:t>‹#›</a:t>
            </a:fld>
            <a:endParaRPr lang="en-US"/>
          </a:p>
        </p:txBody>
      </p:sp>
    </p:spTree>
    <p:extLst>
      <p:ext uri="{BB962C8B-B14F-4D97-AF65-F5344CB8AC3E}">
        <p14:creationId xmlns:p14="http://schemas.microsoft.com/office/powerpoint/2010/main" val="158612349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C5B3E8F-5FA6-4DFF-BB75-E411FAAACC55}" type="slidenum">
              <a:rPr lang="en-US"/>
              <a:pPr>
                <a:defRPr/>
              </a:pPr>
              <a:t>‹#›</a:t>
            </a:fld>
            <a:endParaRPr lang="en-US"/>
          </a:p>
        </p:txBody>
      </p:sp>
    </p:spTree>
    <p:extLst>
      <p:ext uri="{BB962C8B-B14F-4D97-AF65-F5344CB8AC3E}">
        <p14:creationId xmlns:p14="http://schemas.microsoft.com/office/powerpoint/2010/main" val="18217782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DE7586-ACB5-4A30-8E61-D61C6B4CF087}" type="slidenum">
              <a:rPr lang="en-US"/>
              <a:pPr>
                <a:defRPr/>
              </a:pPr>
              <a:t>‹#›</a:t>
            </a:fld>
            <a:endParaRPr lang="en-US"/>
          </a:p>
        </p:txBody>
      </p:sp>
    </p:spTree>
    <p:extLst>
      <p:ext uri="{BB962C8B-B14F-4D97-AF65-F5344CB8AC3E}">
        <p14:creationId xmlns:p14="http://schemas.microsoft.com/office/powerpoint/2010/main" val="10791603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12C47C8-4696-4620-9EE5-C6AEC48080D5}" type="slidenum">
              <a:rPr lang="en-US"/>
              <a:pPr>
                <a:defRPr/>
              </a:pPr>
              <a:t>‹#›</a:t>
            </a:fld>
            <a:endParaRPr lang="en-US"/>
          </a:p>
        </p:txBody>
      </p:sp>
    </p:spTree>
    <p:extLst>
      <p:ext uri="{BB962C8B-B14F-4D97-AF65-F5344CB8AC3E}">
        <p14:creationId xmlns:p14="http://schemas.microsoft.com/office/powerpoint/2010/main" val="13635094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EFC6436-F1FE-4935-8E8C-AA97A5E50F3B}" type="slidenum">
              <a:rPr lang="en-US"/>
              <a:pPr>
                <a:defRPr/>
              </a:pPr>
              <a:t>‹#›</a:t>
            </a:fld>
            <a:endParaRPr lang="en-US"/>
          </a:p>
        </p:txBody>
      </p:sp>
    </p:spTree>
    <p:extLst>
      <p:ext uri="{BB962C8B-B14F-4D97-AF65-F5344CB8AC3E}">
        <p14:creationId xmlns:p14="http://schemas.microsoft.com/office/powerpoint/2010/main" val="18270601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grpSp>
      <p:sp>
        <p:nvSpPr>
          <p:cNvPr id="40971"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noProof="0" smtClean="0"/>
              <a:t>Click to edit Master title style</a:t>
            </a:r>
          </a:p>
        </p:txBody>
      </p:sp>
      <p:sp>
        <p:nvSpPr>
          <p:cNvPr id="409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p:txBody>
          <a:bodyPr/>
          <a:lstStyle>
            <a:lvl1pPr>
              <a:defRPr smtClean="0"/>
            </a:lvl1pPr>
          </a:lstStyle>
          <a:p>
            <a:pPr>
              <a:defRPr/>
            </a:pPr>
            <a:fld id="{6D3A80BC-B232-4BF0-B0BC-EFC67EC8A0C1}" type="slidenum">
              <a:rPr lang="en-US"/>
              <a:pPr>
                <a:defRPr/>
              </a:pPr>
              <a:t>‹#›</a:t>
            </a:fld>
            <a:endParaRPr lang="en-US"/>
          </a:p>
        </p:txBody>
      </p:sp>
    </p:spTree>
    <p:extLst>
      <p:ext uri="{BB962C8B-B14F-4D97-AF65-F5344CB8AC3E}">
        <p14:creationId xmlns:p14="http://schemas.microsoft.com/office/powerpoint/2010/main" val="15287852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A1E185B-F4DE-4AF3-8874-BFD130A1C0FD}" type="slidenum">
              <a:rPr lang="en-US"/>
              <a:pPr>
                <a:defRPr/>
              </a:pPr>
              <a:t>‹#›</a:t>
            </a:fld>
            <a:endParaRPr lang="en-US"/>
          </a:p>
        </p:txBody>
      </p:sp>
    </p:spTree>
    <p:extLst>
      <p:ext uri="{BB962C8B-B14F-4D97-AF65-F5344CB8AC3E}">
        <p14:creationId xmlns:p14="http://schemas.microsoft.com/office/powerpoint/2010/main" val="309784830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403B986-78BC-4389-91CB-8FECCF252B90}" type="slidenum">
              <a:rPr lang="en-US"/>
              <a:pPr>
                <a:defRPr/>
              </a:pPr>
              <a:t>‹#›</a:t>
            </a:fld>
            <a:endParaRPr lang="en-US"/>
          </a:p>
        </p:txBody>
      </p:sp>
    </p:spTree>
    <p:extLst>
      <p:ext uri="{BB962C8B-B14F-4D97-AF65-F5344CB8AC3E}">
        <p14:creationId xmlns:p14="http://schemas.microsoft.com/office/powerpoint/2010/main" val="1646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09AE860-DB56-4BDE-BBAF-045A69728F3E}" type="slidenum">
              <a:rPr lang="en-US"/>
              <a:pPr>
                <a:defRPr/>
              </a:pPr>
              <a:t>‹#›</a:t>
            </a:fld>
            <a:endParaRPr lang="en-US"/>
          </a:p>
        </p:txBody>
      </p:sp>
    </p:spTree>
    <p:extLst>
      <p:ext uri="{BB962C8B-B14F-4D97-AF65-F5344CB8AC3E}">
        <p14:creationId xmlns:p14="http://schemas.microsoft.com/office/powerpoint/2010/main" val="27743895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227C61B-6B18-40D4-A6CF-A1AC6AF27D68}" type="slidenum">
              <a:rPr lang="en-US"/>
              <a:pPr>
                <a:defRPr/>
              </a:pPr>
              <a:t>‹#›</a:t>
            </a:fld>
            <a:endParaRPr lang="en-US"/>
          </a:p>
        </p:txBody>
      </p:sp>
    </p:spTree>
    <p:extLst>
      <p:ext uri="{BB962C8B-B14F-4D97-AF65-F5344CB8AC3E}">
        <p14:creationId xmlns:p14="http://schemas.microsoft.com/office/powerpoint/2010/main" val="37418896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39EEF2D9-855A-45F3-BE32-A0843FACEF95}" type="slidenum">
              <a:rPr lang="en-US"/>
              <a:pPr>
                <a:defRPr/>
              </a:pPr>
              <a:t>‹#›</a:t>
            </a:fld>
            <a:endParaRPr lang="en-US"/>
          </a:p>
        </p:txBody>
      </p:sp>
    </p:spTree>
    <p:extLst>
      <p:ext uri="{BB962C8B-B14F-4D97-AF65-F5344CB8AC3E}">
        <p14:creationId xmlns:p14="http://schemas.microsoft.com/office/powerpoint/2010/main" val="30832600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5C123DB-9949-4B82-848E-19E5DDC5C457}" type="slidenum">
              <a:rPr lang="en-US"/>
              <a:pPr>
                <a:defRPr/>
              </a:pPr>
              <a:t>‹#›</a:t>
            </a:fld>
            <a:endParaRPr lang="en-US"/>
          </a:p>
        </p:txBody>
      </p:sp>
    </p:spTree>
    <p:extLst>
      <p:ext uri="{BB962C8B-B14F-4D97-AF65-F5344CB8AC3E}">
        <p14:creationId xmlns:p14="http://schemas.microsoft.com/office/powerpoint/2010/main" val="248799112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50A40856-40E0-4FF3-921C-9A73E8D6D58B}" type="slidenum">
              <a:rPr lang="en-US"/>
              <a:pPr>
                <a:defRPr/>
              </a:pPr>
              <a:t>‹#›</a:t>
            </a:fld>
            <a:endParaRPr lang="en-US"/>
          </a:p>
        </p:txBody>
      </p:sp>
    </p:spTree>
    <p:extLst>
      <p:ext uri="{BB962C8B-B14F-4D97-AF65-F5344CB8AC3E}">
        <p14:creationId xmlns:p14="http://schemas.microsoft.com/office/powerpoint/2010/main" val="209551026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5388D52-4173-4F38-BD85-C009FDF4ABF8}" type="slidenum">
              <a:rPr lang="en-US"/>
              <a:pPr>
                <a:defRPr/>
              </a:pPr>
              <a:t>‹#›</a:t>
            </a:fld>
            <a:endParaRPr lang="en-US"/>
          </a:p>
        </p:txBody>
      </p:sp>
    </p:spTree>
    <p:extLst>
      <p:ext uri="{BB962C8B-B14F-4D97-AF65-F5344CB8AC3E}">
        <p14:creationId xmlns:p14="http://schemas.microsoft.com/office/powerpoint/2010/main" val="229562770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4E4175D-B2AB-486A-90B5-E8A67AFEB5BF}" type="slidenum">
              <a:rPr lang="en-US"/>
              <a:pPr>
                <a:defRPr/>
              </a:pPr>
              <a:t>‹#›</a:t>
            </a:fld>
            <a:endParaRPr lang="en-US"/>
          </a:p>
        </p:txBody>
      </p:sp>
    </p:spTree>
    <p:extLst>
      <p:ext uri="{BB962C8B-B14F-4D97-AF65-F5344CB8AC3E}">
        <p14:creationId xmlns:p14="http://schemas.microsoft.com/office/powerpoint/2010/main" val="88313863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A6C49E4-D28F-475E-8085-A444B2D3DF96}" type="slidenum">
              <a:rPr lang="en-US"/>
              <a:pPr>
                <a:defRPr/>
              </a:pPr>
              <a:t>‹#›</a:t>
            </a:fld>
            <a:endParaRPr lang="en-US"/>
          </a:p>
        </p:txBody>
      </p:sp>
    </p:spTree>
    <p:extLst>
      <p:ext uri="{BB962C8B-B14F-4D97-AF65-F5344CB8AC3E}">
        <p14:creationId xmlns:p14="http://schemas.microsoft.com/office/powerpoint/2010/main" val="18176182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2810D71-6649-43B2-B5EE-CE820595BFEC}" type="slidenum">
              <a:rPr lang="en-US"/>
              <a:pPr>
                <a:defRPr/>
              </a:pPr>
              <a:t>‹#›</a:t>
            </a:fld>
            <a:endParaRPr lang="en-US"/>
          </a:p>
        </p:txBody>
      </p:sp>
    </p:spTree>
    <p:extLst>
      <p:ext uri="{BB962C8B-B14F-4D97-AF65-F5344CB8AC3E}">
        <p14:creationId xmlns:p14="http://schemas.microsoft.com/office/powerpoint/2010/main" val="323342001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403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Click to edit Master title style</a:t>
            </a:r>
          </a:p>
        </p:txBody>
      </p:sp>
      <p:sp>
        <p:nvSpPr>
          <p:cNvPr id="4403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CE3F8119-D04A-49E0-9258-A9602DCCA898}" type="slidenum">
              <a:rPr lang="en-US" altLang="en-US"/>
              <a:pPr>
                <a:defRPr/>
              </a:pPr>
              <a:t>‹#›</a:t>
            </a:fld>
            <a:endParaRPr lang="en-US" altLang="en-US"/>
          </a:p>
        </p:txBody>
      </p:sp>
    </p:spTree>
    <p:extLst>
      <p:ext uri="{BB962C8B-B14F-4D97-AF65-F5344CB8AC3E}">
        <p14:creationId xmlns:p14="http://schemas.microsoft.com/office/powerpoint/2010/main" val="391784102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F1BBEF-0067-462A-97AC-15ED3E480D7A}" type="slidenum">
              <a:rPr lang="en-US" altLang="en-US"/>
              <a:pPr>
                <a:defRPr/>
              </a:pPr>
              <a:t>‹#›</a:t>
            </a:fld>
            <a:endParaRPr lang="en-US" altLang="en-US"/>
          </a:p>
        </p:txBody>
      </p:sp>
    </p:spTree>
    <p:extLst>
      <p:ext uri="{BB962C8B-B14F-4D97-AF65-F5344CB8AC3E}">
        <p14:creationId xmlns:p14="http://schemas.microsoft.com/office/powerpoint/2010/main" val="368055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1F13B2-2E4B-4EA3-9EB4-68C1AAB3CAEF}" type="slidenum">
              <a:rPr lang="en-US"/>
              <a:pPr>
                <a:defRPr/>
              </a:pPr>
              <a:t>‹#›</a:t>
            </a:fld>
            <a:endParaRPr lang="en-US"/>
          </a:p>
        </p:txBody>
      </p:sp>
    </p:spTree>
    <p:extLst>
      <p:ext uri="{BB962C8B-B14F-4D97-AF65-F5344CB8AC3E}">
        <p14:creationId xmlns:p14="http://schemas.microsoft.com/office/powerpoint/2010/main" val="136100976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134473-8C38-424E-A935-26D3045EA14A}" type="slidenum">
              <a:rPr lang="en-US" altLang="en-US"/>
              <a:pPr>
                <a:defRPr/>
              </a:pPr>
              <a:t>‹#›</a:t>
            </a:fld>
            <a:endParaRPr lang="en-US" altLang="en-US"/>
          </a:p>
        </p:txBody>
      </p:sp>
    </p:spTree>
    <p:extLst>
      <p:ext uri="{BB962C8B-B14F-4D97-AF65-F5344CB8AC3E}">
        <p14:creationId xmlns:p14="http://schemas.microsoft.com/office/powerpoint/2010/main" val="208698128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4B15D86-314E-4EE3-BDA2-A40ABF660E4D}" type="slidenum">
              <a:rPr lang="en-US" altLang="en-US"/>
              <a:pPr>
                <a:defRPr/>
              </a:pPr>
              <a:t>‹#›</a:t>
            </a:fld>
            <a:endParaRPr lang="en-US" altLang="en-US"/>
          </a:p>
        </p:txBody>
      </p:sp>
    </p:spTree>
    <p:extLst>
      <p:ext uri="{BB962C8B-B14F-4D97-AF65-F5344CB8AC3E}">
        <p14:creationId xmlns:p14="http://schemas.microsoft.com/office/powerpoint/2010/main" val="380142955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DE62A0B-3AFF-41C8-8B09-9D80B4123317}" type="slidenum">
              <a:rPr lang="en-US" altLang="en-US"/>
              <a:pPr>
                <a:defRPr/>
              </a:pPr>
              <a:t>‹#›</a:t>
            </a:fld>
            <a:endParaRPr lang="en-US" altLang="en-US"/>
          </a:p>
        </p:txBody>
      </p:sp>
    </p:spTree>
    <p:extLst>
      <p:ext uri="{BB962C8B-B14F-4D97-AF65-F5344CB8AC3E}">
        <p14:creationId xmlns:p14="http://schemas.microsoft.com/office/powerpoint/2010/main" val="247586912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A5903E1-5C95-4DA1-A49D-02E50161D5C6}" type="slidenum">
              <a:rPr lang="en-US" altLang="en-US"/>
              <a:pPr>
                <a:defRPr/>
              </a:pPr>
              <a:t>‹#›</a:t>
            </a:fld>
            <a:endParaRPr lang="en-US" altLang="en-US"/>
          </a:p>
        </p:txBody>
      </p:sp>
    </p:spTree>
    <p:extLst>
      <p:ext uri="{BB962C8B-B14F-4D97-AF65-F5344CB8AC3E}">
        <p14:creationId xmlns:p14="http://schemas.microsoft.com/office/powerpoint/2010/main" val="12210045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1C51436-D5EF-45F0-B9BF-66BC8BFD6164}" type="slidenum">
              <a:rPr lang="en-US" altLang="en-US"/>
              <a:pPr>
                <a:defRPr/>
              </a:pPr>
              <a:t>‹#›</a:t>
            </a:fld>
            <a:endParaRPr lang="en-US" altLang="en-US"/>
          </a:p>
        </p:txBody>
      </p:sp>
    </p:spTree>
    <p:extLst>
      <p:ext uri="{BB962C8B-B14F-4D97-AF65-F5344CB8AC3E}">
        <p14:creationId xmlns:p14="http://schemas.microsoft.com/office/powerpoint/2010/main" val="35747935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B5180D-BFCB-4FE8-AB39-4123DB7BFB70}" type="slidenum">
              <a:rPr lang="en-US" altLang="en-US"/>
              <a:pPr>
                <a:defRPr/>
              </a:pPr>
              <a:t>‹#›</a:t>
            </a:fld>
            <a:endParaRPr lang="en-US" altLang="en-US"/>
          </a:p>
        </p:txBody>
      </p:sp>
    </p:spTree>
    <p:extLst>
      <p:ext uri="{BB962C8B-B14F-4D97-AF65-F5344CB8AC3E}">
        <p14:creationId xmlns:p14="http://schemas.microsoft.com/office/powerpoint/2010/main" val="162940354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EA21C56-5B19-431B-87F6-22E29878AA63}" type="slidenum">
              <a:rPr lang="en-US" altLang="en-US"/>
              <a:pPr>
                <a:defRPr/>
              </a:pPr>
              <a:t>‹#›</a:t>
            </a:fld>
            <a:endParaRPr lang="en-US" altLang="en-US"/>
          </a:p>
        </p:txBody>
      </p:sp>
    </p:spTree>
    <p:extLst>
      <p:ext uri="{BB962C8B-B14F-4D97-AF65-F5344CB8AC3E}">
        <p14:creationId xmlns:p14="http://schemas.microsoft.com/office/powerpoint/2010/main" val="299432031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A3FA52-66CD-4C3E-A607-85AEF5C59962}" type="slidenum">
              <a:rPr lang="en-US" altLang="en-US"/>
              <a:pPr>
                <a:defRPr/>
              </a:pPr>
              <a:t>‹#›</a:t>
            </a:fld>
            <a:endParaRPr lang="en-US" altLang="en-US"/>
          </a:p>
        </p:txBody>
      </p:sp>
    </p:spTree>
    <p:extLst>
      <p:ext uri="{BB962C8B-B14F-4D97-AF65-F5344CB8AC3E}">
        <p14:creationId xmlns:p14="http://schemas.microsoft.com/office/powerpoint/2010/main" val="409279468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071966-2594-4DAC-8428-D1A4E68A90B0}" type="slidenum">
              <a:rPr lang="en-US" altLang="en-US"/>
              <a:pPr>
                <a:defRPr/>
              </a:pPr>
              <a:t>‹#›</a:t>
            </a:fld>
            <a:endParaRPr lang="en-US" altLang="en-US"/>
          </a:p>
        </p:txBody>
      </p:sp>
    </p:spTree>
    <p:extLst>
      <p:ext uri="{BB962C8B-B14F-4D97-AF65-F5344CB8AC3E}">
        <p14:creationId xmlns:p14="http://schemas.microsoft.com/office/powerpoint/2010/main" val="49944635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6"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2" name="Freeform 14"/>
                    <p:cNvSpPr>
                      <a:spLocks/>
                    </p:cNvSpPr>
                    <p:nvPr/>
                  </p:nvSpPr>
                  <p:spPr bwMode="hidden">
                    <a:xfrm rot="2711884">
                      <a:off x="4021" y="3150"/>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19"/>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0" name="Freeform 17"/>
                    <p:cNvSpPr>
                      <a:spLocks/>
                    </p:cNvSpPr>
                    <p:nvPr/>
                  </p:nvSpPr>
                  <p:spPr bwMode="hidden">
                    <a:xfrm rot="2104081">
                      <a:off x="4353" y="2806"/>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8" name="Freeform 20"/>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6" name="Freeform 23"/>
                    <p:cNvSpPr>
                      <a:spLocks/>
                    </p:cNvSpPr>
                    <p:nvPr/>
                  </p:nvSpPr>
                  <p:spPr bwMode="hidden">
                    <a:xfrm rot="1080363">
                      <a:off x="4495" y="2037"/>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4" name="Freeform 26"/>
                    <p:cNvSpPr>
                      <a:spLocks/>
                    </p:cNvSpPr>
                    <p:nvPr/>
                  </p:nvSpPr>
                  <p:spPr bwMode="hidden">
                    <a:xfrm rot="463793">
                      <a:off x="4470"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89"/>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2" name="Freeform 29"/>
                    <p:cNvSpPr>
                      <a:spLocks/>
                    </p:cNvSpPr>
                    <p:nvPr/>
                  </p:nvSpPr>
                  <p:spPr bwMode="hidden">
                    <a:xfrm rot="-84182">
                      <a:off x="4379" y="1269"/>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0" name="Freeform 32"/>
                    <p:cNvSpPr>
                      <a:spLocks/>
                    </p:cNvSpPr>
                    <p:nvPr/>
                  </p:nvSpPr>
                  <p:spPr bwMode="hidden">
                    <a:xfrm rot="-802576">
                      <a:off x="4155" y="917"/>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9"/>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8" name="Freeform 35"/>
                    <p:cNvSpPr>
                      <a:spLocks/>
                    </p:cNvSpPr>
                    <p:nvPr/>
                  </p:nvSpPr>
                  <p:spPr bwMode="hidden">
                    <a:xfrm rot="18888116" flipH="1">
                      <a:off x="419" y="327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6" name="Freeform 38"/>
                    <p:cNvSpPr>
                      <a:spLocks/>
                    </p:cNvSpPr>
                    <p:nvPr/>
                  </p:nvSpPr>
                  <p:spPr bwMode="hidden">
                    <a:xfrm rot="19495919" flipH="1">
                      <a:off x="-5" y="2983"/>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4" name="Freeform 41"/>
                    <p:cNvSpPr>
                      <a:spLocks/>
                    </p:cNvSpPr>
                    <p:nvPr/>
                  </p:nvSpPr>
                  <p:spPr bwMode="hidden">
                    <a:xfrm rot="20017085" flipH="1">
                      <a:off x="-52" y="2597"/>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3"/>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2" name="Freeform 44"/>
                    <p:cNvSpPr>
                      <a:spLocks/>
                    </p:cNvSpPr>
                    <p:nvPr/>
                  </p:nvSpPr>
                  <p:spPr bwMode="hidden">
                    <a:xfrm rot="20519637" flipH="1">
                      <a:off x="-74" y="2214"/>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0" name="Freeform 47"/>
                    <p:cNvSpPr>
                      <a:spLocks/>
                    </p:cNvSpPr>
                    <p:nvPr/>
                  </p:nvSpPr>
                  <p:spPr bwMode="hidden">
                    <a:xfrm rot="21136207" flipH="1">
                      <a:off x="22" y="1759"/>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5"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8" name="Freeform 50"/>
                    <p:cNvSpPr>
                      <a:spLocks/>
                    </p:cNvSpPr>
                    <p:nvPr/>
                  </p:nvSpPr>
                  <p:spPr bwMode="hidden">
                    <a:xfrm rot="84182" flipH="1">
                      <a:off x="189" y="1446"/>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6" name="Freeform 53"/>
                    <p:cNvSpPr>
                      <a:spLocks/>
                    </p:cNvSpPr>
                    <p:nvPr/>
                  </p:nvSpPr>
                  <p:spPr bwMode="hidden">
                    <a:xfrm rot="802576" flipH="1">
                      <a:off x="505" y="1094"/>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4" name="Freeform 56"/>
                    <p:cNvSpPr>
                      <a:spLocks/>
                    </p:cNvSpPr>
                    <p:nvPr/>
                  </p:nvSpPr>
                  <p:spPr bwMode="hidden">
                    <a:xfrm rot="1277471" flipH="1">
                      <a:off x="616" y="89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2" name="Freeform 59"/>
                    <p:cNvSpPr>
                      <a:spLocks/>
                    </p:cNvSpPr>
                    <p:nvPr/>
                  </p:nvSpPr>
                  <p:spPr bwMode="hidden">
                    <a:xfrm rot="2028410" flipH="1">
                      <a:off x="911" y="58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215 h 504"/>
                        <a:gd name="T2" fmla="*/ 395 w 2736"/>
                        <a:gd name="T3" fmla="*/ 72 h 504"/>
                        <a:gd name="T4" fmla="*/ 812 w 2736"/>
                        <a:gd name="T5" fmla="*/ 10 h 504"/>
                        <a:gd name="T6" fmla="*/ 1251 w 2736"/>
                        <a:gd name="T7" fmla="*/ 10 h 504"/>
                        <a:gd name="T8" fmla="*/ 1244 w 2736"/>
                        <a:gd name="T9" fmla="*/ 44 h 504"/>
                        <a:gd name="T10" fmla="*/ 807 w 2736"/>
                        <a:gd name="T11" fmla="*/ 44 h 504"/>
                        <a:gd name="T12" fmla="*/ 299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0" name="Freeform 62"/>
                    <p:cNvSpPr>
                      <a:spLocks/>
                    </p:cNvSpPr>
                    <p:nvPr/>
                  </p:nvSpPr>
                  <p:spPr bwMode="hidden">
                    <a:xfrm rot="2664424" flipH="1">
                      <a:off x="1120" y="300"/>
                      <a:ext cx="672" cy="338"/>
                    </a:xfrm>
                    <a:custGeom>
                      <a:avLst/>
                      <a:gdLst>
                        <a:gd name="T0" fmla="*/ 2 w 1769"/>
                        <a:gd name="T1" fmla="*/ 3 h 791"/>
                        <a:gd name="T2" fmla="*/ 184 w 1769"/>
                        <a:gd name="T3" fmla="*/ 24 h 791"/>
                        <a:gd name="T4" fmla="*/ 440 w 1769"/>
                        <a:gd name="T5" fmla="*/ 85 h 791"/>
                        <a:gd name="T6" fmla="*/ 612 w 1769"/>
                        <a:gd name="T7" fmla="*/ 185 h 791"/>
                        <a:gd name="T8" fmla="*/ 667 w 1769"/>
                        <a:gd name="T9" fmla="*/ 260 h 791"/>
                        <a:gd name="T10" fmla="*/ 642 w 1769"/>
                        <a:gd name="T11" fmla="*/ 336 h 791"/>
                        <a:gd name="T12" fmla="*/ 604 w 1769"/>
                        <a:gd name="T13" fmla="*/ 270 h 791"/>
                        <a:gd name="T14" fmla="*/ 528 w 1769"/>
                        <a:gd name="T15" fmla="*/ 194 h 791"/>
                        <a:gd name="T16" fmla="*/ 421 w 1769"/>
                        <a:gd name="T17" fmla="*/ 126 h 791"/>
                        <a:gd name="T18" fmla="*/ 221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4" y="958"/>
                      <a:ext cx="1100" cy="215"/>
                    </a:xfrm>
                    <a:custGeom>
                      <a:avLst/>
                      <a:gdLst>
                        <a:gd name="T0" fmla="*/ 0 w 2736"/>
                        <a:gd name="T1" fmla="*/ 215 h 504"/>
                        <a:gd name="T2" fmla="*/ 347 w 2736"/>
                        <a:gd name="T3" fmla="*/ 72 h 504"/>
                        <a:gd name="T4" fmla="*/ 714 w 2736"/>
                        <a:gd name="T5" fmla="*/ 10 h 504"/>
                        <a:gd name="T6" fmla="*/ 1100 w 2736"/>
                        <a:gd name="T7" fmla="*/ 10 h 504"/>
                        <a:gd name="T8" fmla="*/ 1094 w 2736"/>
                        <a:gd name="T9" fmla="*/ 44 h 504"/>
                        <a:gd name="T10" fmla="*/ 709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8" name="Freeform 65"/>
                    <p:cNvSpPr>
                      <a:spLocks/>
                    </p:cNvSpPr>
                    <p:nvPr/>
                  </p:nvSpPr>
                  <p:spPr bwMode="hidden">
                    <a:xfrm rot="3473776" flipH="1">
                      <a:off x="1506" y="231"/>
                      <a:ext cx="591" cy="338"/>
                    </a:xfrm>
                    <a:custGeom>
                      <a:avLst/>
                      <a:gdLst>
                        <a:gd name="T0" fmla="*/ 2 w 1769"/>
                        <a:gd name="T1" fmla="*/ 3 h 791"/>
                        <a:gd name="T2" fmla="*/ 162 w 1769"/>
                        <a:gd name="T3" fmla="*/ 24 h 791"/>
                        <a:gd name="T4" fmla="*/ 387 w 1769"/>
                        <a:gd name="T5" fmla="*/ 85 h 791"/>
                        <a:gd name="T6" fmla="*/ 538 w 1769"/>
                        <a:gd name="T7" fmla="*/ 185 h 791"/>
                        <a:gd name="T8" fmla="*/ 587 w 1769"/>
                        <a:gd name="T9" fmla="*/ 260 h 791"/>
                        <a:gd name="T10" fmla="*/ 564 w 1769"/>
                        <a:gd name="T11" fmla="*/ 336 h 791"/>
                        <a:gd name="T12" fmla="*/ 531 w 1769"/>
                        <a:gd name="T13" fmla="*/ 270 h 791"/>
                        <a:gd name="T14" fmla="*/ 464 w 1769"/>
                        <a:gd name="T15" fmla="*/ 194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1" y="924"/>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6" name="Freeform 68"/>
                    <p:cNvSpPr>
                      <a:spLocks/>
                    </p:cNvSpPr>
                    <p:nvPr/>
                  </p:nvSpPr>
                  <p:spPr bwMode="hidden">
                    <a:xfrm rot="4126480" flipH="1">
                      <a:off x="1819"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2"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4" name="Freeform 71"/>
                    <p:cNvSpPr>
                      <a:spLocks/>
                    </p:cNvSpPr>
                    <p:nvPr/>
                  </p:nvSpPr>
                  <p:spPr bwMode="hidden">
                    <a:xfrm rot="-1325434">
                      <a:off x="4005" y="672"/>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 name="Freeform 74"/>
                    <p:cNvSpPr>
                      <a:spLocks/>
                    </p:cNvSpPr>
                    <p:nvPr/>
                  </p:nvSpPr>
                  <p:spPr bwMode="hidden">
                    <a:xfrm rot="-1921064">
                      <a:off x="3802" y="445"/>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56" name="Freeform 75"/>
                  <p:cNvSpPr>
                    <a:spLocks/>
                  </p:cNvSpPr>
                  <p:nvPr/>
                </p:nvSpPr>
                <p:spPr bwMode="hidden">
                  <a:xfrm rot="4578755" flipH="1">
                    <a:off x="2175" y="949"/>
                    <a:ext cx="1027" cy="145"/>
                  </a:xfrm>
                  <a:custGeom>
                    <a:avLst/>
                    <a:gdLst>
                      <a:gd name="T0" fmla="*/ 0 w 2736"/>
                      <a:gd name="T1" fmla="*/ 145 h 504"/>
                      <a:gd name="T2" fmla="*/ 324 w 2736"/>
                      <a:gd name="T3" fmla="*/ 48 h 504"/>
                      <a:gd name="T4" fmla="*/ 667 w 2736"/>
                      <a:gd name="T5" fmla="*/ 7 h 504"/>
                      <a:gd name="T6" fmla="*/ 1027 w 2736"/>
                      <a:gd name="T7" fmla="*/ 7 h 504"/>
                      <a:gd name="T8" fmla="*/ 1021 w 2736"/>
                      <a:gd name="T9" fmla="*/ 30 h 504"/>
                      <a:gd name="T10" fmla="*/ 662 w 2736"/>
                      <a:gd name="T11" fmla="*/ 30 h 504"/>
                      <a:gd name="T12" fmla="*/ 245 w 2736"/>
                      <a:gd name="T13" fmla="*/ 84 h 504"/>
                      <a:gd name="T14" fmla="*/ 0 w 2736"/>
                      <a:gd name="T15" fmla="*/ 1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57" name="Freeform 76"/>
                  <p:cNvSpPr>
                    <a:spLocks/>
                  </p:cNvSpPr>
                  <p:nvPr/>
                </p:nvSpPr>
                <p:spPr bwMode="hidden">
                  <a:xfrm rot="4578755" flipH="1">
                    <a:off x="2199" y="196"/>
                    <a:ext cx="552" cy="229"/>
                  </a:xfrm>
                  <a:custGeom>
                    <a:avLst/>
                    <a:gdLst>
                      <a:gd name="T0" fmla="*/ 2 w 1769"/>
                      <a:gd name="T1" fmla="*/ 2 h 791"/>
                      <a:gd name="T2" fmla="*/ 151 w 1769"/>
                      <a:gd name="T3" fmla="*/ 16 h 791"/>
                      <a:gd name="T4" fmla="*/ 361 w 1769"/>
                      <a:gd name="T5" fmla="*/ 58 h 791"/>
                      <a:gd name="T6" fmla="*/ 503 w 1769"/>
                      <a:gd name="T7" fmla="*/ 125 h 791"/>
                      <a:gd name="T8" fmla="*/ 548 w 1769"/>
                      <a:gd name="T9" fmla="*/ 176 h 791"/>
                      <a:gd name="T10" fmla="*/ 527 w 1769"/>
                      <a:gd name="T11" fmla="*/ 228 h 791"/>
                      <a:gd name="T12" fmla="*/ 496 w 1769"/>
                      <a:gd name="T13" fmla="*/ 183 h 791"/>
                      <a:gd name="T14" fmla="*/ 433 w 1769"/>
                      <a:gd name="T15" fmla="*/ 131 h 791"/>
                      <a:gd name="T16" fmla="*/ 346 w 1769"/>
                      <a:gd name="T17" fmla="*/ 86 h 791"/>
                      <a:gd name="T18" fmla="*/ 181 w 1769"/>
                      <a:gd name="T19" fmla="*/ 44 h 791"/>
                      <a:gd name="T20" fmla="*/ 0 w 1769"/>
                      <a:gd name="T21" fmla="*/ 22 h 791"/>
                      <a:gd name="T22" fmla="*/ 2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1"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0" name="Freeform 79"/>
                    <p:cNvSpPr>
                      <a:spLocks/>
                    </p:cNvSpPr>
                    <p:nvPr/>
                  </p:nvSpPr>
                  <p:spPr bwMode="hidden">
                    <a:xfrm rot="-3857755">
                      <a:off x="3011" y="181"/>
                      <a:ext cx="570" cy="289"/>
                    </a:xfrm>
                    <a:custGeom>
                      <a:avLst/>
                      <a:gdLst>
                        <a:gd name="T0" fmla="*/ 2 w 1769"/>
                        <a:gd name="T1" fmla="*/ 3 h 791"/>
                        <a:gd name="T2" fmla="*/ 156 w 1769"/>
                        <a:gd name="T3" fmla="*/ 20 h 791"/>
                        <a:gd name="T4" fmla="*/ 373 w 1769"/>
                        <a:gd name="T5" fmla="*/ 73 h 791"/>
                        <a:gd name="T6" fmla="*/ 519 w 1769"/>
                        <a:gd name="T7" fmla="*/ 158 h 791"/>
                        <a:gd name="T8" fmla="*/ 566 w 1769"/>
                        <a:gd name="T9" fmla="*/ 223 h 791"/>
                        <a:gd name="T10" fmla="*/ 544 w 1769"/>
                        <a:gd name="T11" fmla="*/ 288 h 791"/>
                        <a:gd name="T12" fmla="*/ 512 w 1769"/>
                        <a:gd name="T13" fmla="*/ 231 h 791"/>
                        <a:gd name="T14" fmla="*/ 448 w 1769"/>
                        <a:gd name="T15" fmla="*/ 166 h 791"/>
                        <a:gd name="T16" fmla="*/ 357 w 1769"/>
                        <a:gd name="T17" fmla="*/ 108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1" y="915"/>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8" name="Freeform 82"/>
                    <p:cNvSpPr>
                      <a:spLocks/>
                    </p:cNvSpPr>
                    <p:nvPr/>
                  </p:nvSpPr>
                  <p:spPr bwMode="hidden">
                    <a:xfrm rot="-2777260">
                      <a:off x="3430" y="261"/>
                      <a:ext cx="620" cy="423"/>
                    </a:xfrm>
                    <a:custGeom>
                      <a:avLst/>
                      <a:gdLst>
                        <a:gd name="T0" fmla="*/ 2 w 1769"/>
                        <a:gd name="T1" fmla="*/ 4 h 791"/>
                        <a:gd name="T2" fmla="*/ 170 w 1769"/>
                        <a:gd name="T3" fmla="*/ 30 h 791"/>
                        <a:gd name="T4" fmla="*/ 406 w 1769"/>
                        <a:gd name="T5" fmla="*/ 107 h 791"/>
                        <a:gd name="T6" fmla="*/ 565 w 1769"/>
                        <a:gd name="T7" fmla="*/ 231 h 791"/>
                        <a:gd name="T8" fmla="*/ 615 w 1769"/>
                        <a:gd name="T9" fmla="*/ 326 h 791"/>
                        <a:gd name="T10" fmla="*/ 592 w 1769"/>
                        <a:gd name="T11" fmla="*/ 421 h 791"/>
                        <a:gd name="T12" fmla="*/ 557 w 1769"/>
                        <a:gd name="T13" fmla="*/ 338 h 791"/>
                        <a:gd name="T14" fmla="*/ 487 w 1769"/>
                        <a:gd name="T15" fmla="*/ 243 h 791"/>
                        <a:gd name="T16" fmla="*/ 389 w 1769"/>
                        <a:gd name="T17" fmla="*/ 158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6" name="Freeform 85"/>
                    <p:cNvSpPr>
                      <a:spLocks/>
                    </p:cNvSpPr>
                    <p:nvPr/>
                  </p:nvSpPr>
                  <p:spPr bwMode="hidden">
                    <a:xfrm rot="-4903748">
                      <a:off x="2650"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0"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4" name="Freeform 88"/>
                    <p:cNvSpPr>
                      <a:spLocks/>
                    </p:cNvSpPr>
                    <p:nvPr/>
                  </p:nvSpPr>
                  <p:spPr bwMode="hidden">
                    <a:xfrm rot="18335692" flipH="1">
                      <a:off x="725" y="351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7"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2" name="Freeform 91"/>
                    <p:cNvSpPr>
                      <a:spLocks/>
                    </p:cNvSpPr>
                    <p:nvPr/>
                  </p:nvSpPr>
                  <p:spPr bwMode="hidden">
                    <a:xfrm rot="17542885" flipH="1">
                      <a:off x="1272" y="3636"/>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2" y="2695"/>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80" name="Freeform 94"/>
                    <p:cNvSpPr>
                      <a:spLocks/>
                    </p:cNvSpPr>
                    <p:nvPr/>
                  </p:nvSpPr>
                  <p:spPr bwMode="hidden">
                    <a:xfrm rot="16782062" flipH="1">
                      <a:off x="1734" y="3898"/>
                      <a:ext cx="918" cy="473"/>
                    </a:xfrm>
                    <a:custGeom>
                      <a:avLst/>
                      <a:gdLst>
                        <a:gd name="T0" fmla="*/ 3 w 1769"/>
                        <a:gd name="T1" fmla="*/ 5 h 791"/>
                        <a:gd name="T2" fmla="*/ 252 w 1769"/>
                        <a:gd name="T3" fmla="*/ 33 h 791"/>
                        <a:gd name="T4" fmla="*/ 600 w 1769"/>
                        <a:gd name="T5" fmla="*/ 120 h 791"/>
                        <a:gd name="T6" fmla="*/ 836 w 1769"/>
                        <a:gd name="T7" fmla="*/ 258 h 791"/>
                        <a:gd name="T8" fmla="*/ 911 w 1769"/>
                        <a:gd name="T9" fmla="*/ 364 h 791"/>
                        <a:gd name="T10" fmla="*/ 876 w 1769"/>
                        <a:gd name="T11" fmla="*/ 471 h 791"/>
                        <a:gd name="T12" fmla="*/ 825 w 1769"/>
                        <a:gd name="T13" fmla="*/ 378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8"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8" name="Freeform 97"/>
                    <p:cNvSpPr>
                      <a:spLocks/>
                    </p:cNvSpPr>
                    <p:nvPr/>
                  </p:nvSpPr>
                  <p:spPr bwMode="hidden">
                    <a:xfrm rot="3144576">
                      <a:off x="3751" y="3436"/>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6" y="2541"/>
                      <a:ext cx="1650" cy="299"/>
                    </a:xfrm>
                    <a:custGeom>
                      <a:avLst/>
                      <a:gdLst>
                        <a:gd name="T0" fmla="*/ 0 w 2736"/>
                        <a:gd name="T1" fmla="*/ 299 h 504"/>
                        <a:gd name="T2" fmla="*/ 521 w 2736"/>
                        <a:gd name="T3" fmla="*/ 100 h 504"/>
                        <a:gd name="T4" fmla="*/ 1071 w 2736"/>
                        <a:gd name="T5" fmla="*/ 14 h 504"/>
                        <a:gd name="T6" fmla="*/ 1650 w 2736"/>
                        <a:gd name="T7" fmla="*/ 14 h 504"/>
                        <a:gd name="T8" fmla="*/ 1640 w 2736"/>
                        <a:gd name="T9" fmla="*/ 61 h 504"/>
                        <a:gd name="T10" fmla="*/ 1064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6" name="Freeform 100"/>
                    <p:cNvSpPr>
                      <a:spLocks/>
                    </p:cNvSpPr>
                    <p:nvPr/>
                  </p:nvSpPr>
                  <p:spPr bwMode="hidden">
                    <a:xfrm rot="3745735">
                      <a:off x="3387" y="3615"/>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601" cy="246"/>
                    </a:xfrm>
                    <a:custGeom>
                      <a:avLst/>
                      <a:gdLst>
                        <a:gd name="T0" fmla="*/ 0 w 2736"/>
                        <a:gd name="T1" fmla="*/ 246 h 504"/>
                        <a:gd name="T2" fmla="*/ 506 w 2736"/>
                        <a:gd name="T3" fmla="*/ 82 h 504"/>
                        <a:gd name="T4" fmla="*/ 1039 w 2736"/>
                        <a:gd name="T5" fmla="*/ 12 h 504"/>
                        <a:gd name="T6" fmla="*/ 1601 w 2736"/>
                        <a:gd name="T7" fmla="*/ 12 h 504"/>
                        <a:gd name="T8" fmla="*/ 1592 w 2736"/>
                        <a:gd name="T9" fmla="*/ 50 h 504"/>
                        <a:gd name="T10" fmla="*/ 1032 w 2736"/>
                        <a:gd name="T11" fmla="*/ 50 h 504"/>
                        <a:gd name="T12" fmla="*/ 383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4" name="Freeform 103"/>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4"/>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2" name="Freeform 106"/>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0" name="Freeform 109"/>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6"/>
                  </a:xfrm>
                  <a:custGeom>
                    <a:avLst/>
                    <a:gdLst>
                      <a:gd name="T0" fmla="*/ 2567 w 36729"/>
                      <a:gd name="T1" fmla="*/ 990 h 21600"/>
                      <a:gd name="T2" fmla="*/ 0 w 36729"/>
                      <a:gd name="T3" fmla="*/ 1155 h 21600"/>
                      <a:gd name="T4" fmla="*/ 1246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7" name="Arc 113"/>
                  <p:cNvSpPr>
                    <a:spLocks/>
                  </p:cNvSpPr>
                  <p:nvPr/>
                </p:nvSpPr>
                <p:spPr bwMode="hidden">
                  <a:xfrm flipH="1">
                    <a:off x="388" y="1601"/>
                    <a:ext cx="2016" cy="2379"/>
                  </a:xfrm>
                  <a:custGeom>
                    <a:avLst/>
                    <a:gdLst>
                      <a:gd name="T0" fmla="*/ 0 w 30473"/>
                      <a:gd name="T1" fmla="*/ 203 h 22305"/>
                      <a:gd name="T2" fmla="*/ 2015 w 30473"/>
                      <a:gd name="T3" fmla="*/ 2379 h 22305"/>
                      <a:gd name="T4" fmla="*/ 587 w 30473"/>
                      <a:gd name="T5" fmla="*/ 230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8" name="Arc 114"/>
                  <p:cNvSpPr>
                    <a:spLocks/>
                  </p:cNvSpPr>
                  <p:nvPr/>
                </p:nvSpPr>
                <p:spPr bwMode="hidden">
                  <a:xfrm>
                    <a:off x="3029" y="1181"/>
                    <a:ext cx="1426" cy="2379"/>
                  </a:xfrm>
                  <a:custGeom>
                    <a:avLst/>
                    <a:gdLst>
                      <a:gd name="T0" fmla="*/ 0 w 34812"/>
                      <a:gd name="T1" fmla="*/ 481 h 22305"/>
                      <a:gd name="T2" fmla="*/ 1426 w 34812"/>
                      <a:gd name="T3" fmla="*/ 2379 h 22305"/>
                      <a:gd name="T4" fmla="*/ 54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9" name="Arc 115"/>
                  <p:cNvSpPr>
                    <a:spLocks/>
                  </p:cNvSpPr>
                  <p:nvPr/>
                </p:nvSpPr>
                <p:spPr bwMode="hidden">
                  <a:xfrm flipH="1">
                    <a:off x="74" y="813"/>
                    <a:ext cx="2540" cy="2379"/>
                  </a:xfrm>
                  <a:custGeom>
                    <a:avLst/>
                    <a:gdLst>
                      <a:gd name="T0" fmla="*/ 0 w 36830"/>
                      <a:gd name="T1" fmla="*/ 670 h 22305"/>
                      <a:gd name="T2" fmla="*/ 2539 w 36830"/>
                      <a:gd name="T3" fmla="*/ 2379 h 22305"/>
                      <a:gd name="T4" fmla="*/ 1050 w 36830"/>
                      <a:gd name="T5" fmla="*/ 23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0" name="Arc 116"/>
                  <p:cNvSpPr>
                    <a:spLocks/>
                  </p:cNvSpPr>
                  <p:nvPr/>
                </p:nvSpPr>
                <p:spPr bwMode="hidden">
                  <a:xfrm flipH="1">
                    <a:off x="790" y="313"/>
                    <a:ext cx="1850" cy="2304"/>
                  </a:xfrm>
                  <a:custGeom>
                    <a:avLst/>
                    <a:gdLst>
                      <a:gd name="T0" fmla="*/ 0 w 31881"/>
                      <a:gd name="T1" fmla="*/ 1068 h 21600"/>
                      <a:gd name="T2" fmla="*/ 1850 w 31881"/>
                      <a:gd name="T3" fmla="*/ 518 h 21600"/>
                      <a:gd name="T4" fmla="*/ 1058 w 31881"/>
                      <a:gd name="T5" fmla="*/ 2304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1" name="Arc 117"/>
                  <p:cNvSpPr>
                    <a:spLocks/>
                  </p:cNvSpPr>
                  <p:nvPr/>
                </p:nvSpPr>
                <p:spPr bwMode="hidden">
                  <a:xfrm>
                    <a:off x="2763" y="1281"/>
                    <a:ext cx="764" cy="2304"/>
                  </a:xfrm>
                  <a:custGeom>
                    <a:avLst/>
                    <a:gdLst>
                      <a:gd name="T0" fmla="*/ 0 w 31146"/>
                      <a:gd name="T1" fmla="*/ 481 h 21600"/>
                      <a:gd name="T2" fmla="*/ 764 w 31146"/>
                      <a:gd name="T3" fmla="*/ 1020 h 21600"/>
                      <a:gd name="T4" fmla="*/ 324 w 31146"/>
                      <a:gd name="T5" fmla="*/ 23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2" name="Freeform 118"/>
                  <p:cNvSpPr>
                    <a:spLocks/>
                  </p:cNvSpPr>
                  <p:nvPr/>
                </p:nvSpPr>
                <p:spPr bwMode="hidden">
                  <a:xfrm flipH="1">
                    <a:off x="1800" y="438"/>
                    <a:ext cx="418" cy="1524"/>
                  </a:xfrm>
                  <a:custGeom>
                    <a:avLst/>
                    <a:gdLst>
                      <a:gd name="T0" fmla="*/ 0 w 776"/>
                      <a:gd name="T1" fmla="*/ 41 h 2368"/>
                      <a:gd name="T2" fmla="*/ 129 w 776"/>
                      <a:gd name="T3" fmla="*/ 10 h 2368"/>
                      <a:gd name="T4" fmla="*/ 52 w 776"/>
                      <a:gd name="T5" fmla="*/ 103 h 2368"/>
                      <a:gd name="T6" fmla="*/ 181 w 776"/>
                      <a:gd name="T7" fmla="*/ 103 h 2368"/>
                      <a:gd name="T8" fmla="*/ 103 w 776"/>
                      <a:gd name="T9" fmla="*/ 196 h 2368"/>
                      <a:gd name="T10" fmla="*/ 207 w 776"/>
                      <a:gd name="T11" fmla="*/ 227 h 2368"/>
                      <a:gd name="T12" fmla="*/ 155 w 776"/>
                      <a:gd name="T13" fmla="*/ 288 h 2368"/>
                      <a:gd name="T14" fmla="*/ 259 w 776"/>
                      <a:gd name="T15" fmla="*/ 319 h 2368"/>
                      <a:gd name="T16" fmla="*/ 207 w 776"/>
                      <a:gd name="T17" fmla="*/ 381 h 2368"/>
                      <a:gd name="T18" fmla="*/ 284 w 776"/>
                      <a:gd name="T19" fmla="*/ 412 h 2368"/>
                      <a:gd name="T20" fmla="*/ 259 w 776"/>
                      <a:gd name="T21" fmla="*/ 474 h 2368"/>
                      <a:gd name="T22" fmla="*/ 310 w 776"/>
                      <a:gd name="T23" fmla="*/ 535 h 2368"/>
                      <a:gd name="T24" fmla="*/ 310 w 776"/>
                      <a:gd name="T25" fmla="*/ 597 h 2368"/>
                      <a:gd name="T26" fmla="*/ 362 w 776"/>
                      <a:gd name="T27" fmla="*/ 690 h 2368"/>
                      <a:gd name="T28" fmla="*/ 336 w 776"/>
                      <a:gd name="T29" fmla="*/ 783 h 2368"/>
                      <a:gd name="T30" fmla="*/ 388 w 776"/>
                      <a:gd name="T31" fmla="*/ 844 h 2368"/>
                      <a:gd name="T32" fmla="*/ 362 w 776"/>
                      <a:gd name="T33" fmla="*/ 937 h 2368"/>
                      <a:gd name="T34" fmla="*/ 388 w 776"/>
                      <a:gd name="T35" fmla="*/ 1030 h 2368"/>
                      <a:gd name="T36" fmla="*/ 362 w 776"/>
                      <a:gd name="T37" fmla="*/ 1092 h 2368"/>
                      <a:gd name="T38" fmla="*/ 414 w 776"/>
                      <a:gd name="T39" fmla="*/ 1184 h 2368"/>
                      <a:gd name="T40" fmla="*/ 388 w 776"/>
                      <a:gd name="T41" fmla="*/ 1277 h 2368"/>
                      <a:gd name="T42" fmla="*/ 414 w 776"/>
                      <a:gd name="T43" fmla="*/ 1400 h 2368"/>
                      <a:gd name="T44" fmla="*/ 388 w 776"/>
                      <a:gd name="T45" fmla="*/ 1431 h 2368"/>
                      <a:gd name="T46" fmla="*/ 41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25" name="Freeform 119"/>
                <p:cNvSpPr>
                  <a:spLocks/>
                </p:cNvSpPr>
                <p:nvPr/>
              </p:nvSpPr>
              <p:spPr bwMode="hidden">
                <a:xfrm rot="-1346631">
                  <a:off x="3280" y="1529"/>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 name="Arc 122"/>
              <p:cNvSpPr>
                <a:spLocks/>
              </p:cNvSpPr>
              <p:nvPr/>
            </p:nvSpPr>
            <p:spPr bwMode="hidden">
              <a:xfrm flipH="1">
                <a:off x="1054" y="1851"/>
                <a:ext cx="2122" cy="2304"/>
              </a:xfrm>
              <a:custGeom>
                <a:avLst/>
                <a:gdLst>
                  <a:gd name="T0" fmla="*/ 537 w 21600"/>
                  <a:gd name="T1" fmla="*/ 0 h 21602"/>
                  <a:gd name="T2" fmla="*/ 2121 w 21600"/>
                  <a:gd name="T3" fmla="*/ 2304 h 21602"/>
                  <a:gd name="T4" fmla="*/ 0 w 21600"/>
                  <a:gd name="T5" fmla="*/ 2229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0" name="Arc 123"/>
              <p:cNvSpPr>
                <a:spLocks/>
              </p:cNvSpPr>
              <p:nvPr/>
            </p:nvSpPr>
            <p:spPr bwMode="hidden">
              <a:xfrm flipH="1">
                <a:off x="1266" y="1480"/>
                <a:ext cx="1244" cy="2379"/>
              </a:xfrm>
              <a:custGeom>
                <a:avLst/>
                <a:gdLst>
                  <a:gd name="T0" fmla="*/ 0 w 28940"/>
                  <a:gd name="T1" fmla="*/ 137 h 22305"/>
                  <a:gd name="T2" fmla="*/ 1244 w 28940"/>
                  <a:gd name="T3" fmla="*/ 2379 h 22305"/>
                  <a:gd name="T4" fmla="*/ 316 w 28940"/>
                  <a:gd name="T5" fmla="*/ 23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 name="Arc 124"/>
              <p:cNvSpPr>
                <a:spLocks/>
              </p:cNvSpPr>
              <p:nvPr/>
            </p:nvSpPr>
            <p:spPr bwMode="hidden">
              <a:xfrm flipH="1">
                <a:off x="210" y="1168"/>
                <a:ext cx="2376" cy="2379"/>
              </a:xfrm>
              <a:custGeom>
                <a:avLst/>
                <a:gdLst>
                  <a:gd name="T0" fmla="*/ 0 w 34455"/>
                  <a:gd name="T1" fmla="*/ 452 h 22305"/>
                  <a:gd name="T2" fmla="*/ 2375 w 34455"/>
                  <a:gd name="T3" fmla="*/ 2379 h 22305"/>
                  <a:gd name="T4" fmla="*/ 886 w 34455"/>
                  <a:gd name="T5" fmla="*/ 23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2" name="Arc 125"/>
              <p:cNvSpPr>
                <a:spLocks/>
              </p:cNvSpPr>
              <p:nvPr/>
            </p:nvSpPr>
            <p:spPr bwMode="hidden">
              <a:xfrm>
                <a:off x="2840" y="1503"/>
                <a:ext cx="381" cy="2379"/>
              </a:xfrm>
              <a:custGeom>
                <a:avLst/>
                <a:gdLst>
                  <a:gd name="T0" fmla="*/ 0 w 34812"/>
                  <a:gd name="T1" fmla="*/ 481 h 22305"/>
                  <a:gd name="T2" fmla="*/ 381 w 34812"/>
                  <a:gd name="T3" fmla="*/ 2379 h 22305"/>
                  <a:gd name="T4" fmla="*/ 145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3" name="Arc 126"/>
              <p:cNvSpPr>
                <a:spLocks/>
              </p:cNvSpPr>
              <p:nvPr/>
            </p:nvSpPr>
            <p:spPr bwMode="hidden">
              <a:xfrm>
                <a:off x="2940" y="1492"/>
                <a:ext cx="1004" cy="2379"/>
              </a:xfrm>
              <a:custGeom>
                <a:avLst/>
                <a:gdLst>
                  <a:gd name="T0" fmla="*/ 0 w 34812"/>
                  <a:gd name="T1" fmla="*/ 481 h 22305"/>
                  <a:gd name="T2" fmla="*/ 1004 w 34812"/>
                  <a:gd name="T3" fmla="*/ 2379 h 22305"/>
                  <a:gd name="T4" fmla="*/ 38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4" name="Freeform 127"/>
              <p:cNvSpPr>
                <a:spLocks/>
              </p:cNvSpPr>
              <p:nvPr/>
            </p:nvSpPr>
            <p:spPr bwMode="hidden">
              <a:xfrm>
                <a:off x="3301" y="2635"/>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 name="Freeform 128"/>
              <p:cNvSpPr>
                <a:spLocks/>
              </p:cNvSpPr>
              <p:nvPr/>
            </p:nvSpPr>
            <p:spPr bwMode="hidden">
              <a:xfrm rot="19660755" flipV="1">
                <a:off x="2546" y="2150"/>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 name="Freeform 129"/>
              <p:cNvSpPr>
                <a:spLocks/>
              </p:cNvSpPr>
              <p:nvPr/>
            </p:nvSpPr>
            <p:spPr bwMode="hidden">
              <a:xfrm flipH="1">
                <a:off x="489" y="2504"/>
                <a:ext cx="1085" cy="1524"/>
              </a:xfrm>
              <a:custGeom>
                <a:avLst/>
                <a:gdLst>
                  <a:gd name="T0" fmla="*/ 0 w 776"/>
                  <a:gd name="T1" fmla="*/ 41 h 2368"/>
                  <a:gd name="T2" fmla="*/ 336 w 776"/>
                  <a:gd name="T3" fmla="*/ 10 h 2368"/>
                  <a:gd name="T4" fmla="*/ 134 w 776"/>
                  <a:gd name="T5" fmla="*/ 103 h 2368"/>
                  <a:gd name="T6" fmla="*/ 470 w 776"/>
                  <a:gd name="T7" fmla="*/ 103 h 2368"/>
                  <a:gd name="T8" fmla="*/ 268 w 776"/>
                  <a:gd name="T9" fmla="*/ 196 h 2368"/>
                  <a:gd name="T10" fmla="*/ 537 w 776"/>
                  <a:gd name="T11" fmla="*/ 227 h 2368"/>
                  <a:gd name="T12" fmla="*/ 403 w 776"/>
                  <a:gd name="T13" fmla="*/ 288 h 2368"/>
                  <a:gd name="T14" fmla="*/ 671 w 776"/>
                  <a:gd name="T15" fmla="*/ 319 h 2368"/>
                  <a:gd name="T16" fmla="*/ 537 w 776"/>
                  <a:gd name="T17" fmla="*/ 381 h 2368"/>
                  <a:gd name="T18" fmla="*/ 738 w 776"/>
                  <a:gd name="T19" fmla="*/ 412 h 2368"/>
                  <a:gd name="T20" fmla="*/ 671 w 776"/>
                  <a:gd name="T21" fmla="*/ 474 h 2368"/>
                  <a:gd name="T22" fmla="*/ 805 w 776"/>
                  <a:gd name="T23" fmla="*/ 535 h 2368"/>
                  <a:gd name="T24" fmla="*/ 805 w 776"/>
                  <a:gd name="T25" fmla="*/ 597 h 2368"/>
                  <a:gd name="T26" fmla="*/ 940 w 776"/>
                  <a:gd name="T27" fmla="*/ 690 h 2368"/>
                  <a:gd name="T28" fmla="*/ 872 w 776"/>
                  <a:gd name="T29" fmla="*/ 783 h 2368"/>
                  <a:gd name="T30" fmla="*/ 1007 w 776"/>
                  <a:gd name="T31" fmla="*/ 844 h 2368"/>
                  <a:gd name="T32" fmla="*/ 940 w 776"/>
                  <a:gd name="T33" fmla="*/ 937 h 2368"/>
                  <a:gd name="T34" fmla="*/ 1007 w 776"/>
                  <a:gd name="T35" fmla="*/ 1030 h 2368"/>
                  <a:gd name="T36" fmla="*/ 940 w 776"/>
                  <a:gd name="T37" fmla="*/ 1092 h 2368"/>
                  <a:gd name="T38" fmla="*/ 1074 w 776"/>
                  <a:gd name="T39" fmla="*/ 1184 h 2368"/>
                  <a:gd name="T40" fmla="*/ 1007 w 776"/>
                  <a:gd name="T41" fmla="*/ 1277 h 2368"/>
                  <a:gd name="T42" fmla="*/ 1074 w 776"/>
                  <a:gd name="T43" fmla="*/ 1400 h 2368"/>
                  <a:gd name="T44" fmla="*/ 1007 w 776"/>
                  <a:gd name="T45" fmla="*/ 1431 h 2368"/>
                  <a:gd name="T46" fmla="*/ 107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 name="Freeform 130"/>
              <p:cNvSpPr>
                <a:spLocks/>
              </p:cNvSpPr>
              <p:nvPr/>
            </p:nvSpPr>
            <p:spPr bwMode="hidden">
              <a:xfrm flipH="1">
                <a:off x="1000" y="893"/>
                <a:ext cx="696" cy="1524"/>
              </a:xfrm>
              <a:custGeom>
                <a:avLst/>
                <a:gdLst>
                  <a:gd name="T0" fmla="*/ 0 w 776"/>
                  <a:gd name="T1" fmla="*/ 41 h 2368"/>
                  <a:gd name="T2" fmla="*/ 215 w 776"/>
                  <a:gd name="T3" fmla="*/ 10 h 2368"/>
                  <a:gd name="T4" fmla="*/ 86 w 776"/>
                  <a:gd name="T5" fmla="*/ 103 h 2368"/>
                  <a:gd name="T6" fmla="*/ 301 w 776"/>
                  <a:gd name="T7" fmla="*/ 103 h 2368"/>
                  <a:gd name="T8" fmla="*/ 172 w 776"/>
                  <a:gd name="T9" fmla="*/ 196 h 2368"/>
                  <a:gd name="T10" fmla="*/ 344 w 776"/>
                  <a:gd name="T11" fmla="*/ 227 h 2368"/>
                  <a:gd name="T12" fmla="*/ 258 w 776"/>
                  <a:gd name="T13" fmla="*/ 288 h 2368"/>
                  <a:gd name="T14" fmla="*/ 431 w 776"/>
                  <a:gd name="T15" fmla="*/ 319 h 2368"/>
                  <a:gd name="T16" fmla="*/ 344 w 776"/>
                  <a:gd name="T17" fmla="*/ 381 h 2368"/>
                  <a:gd name="T18" fmla="*/ 474 w 776"/>
                  <a:gd name="T19" fmla="*/ 412 h 2368"/>
                  <a:gd name="T20" fmla="*/ 431 w 776"/>
                  <a:gd name="T21" fmla="*/ 474 h 2368"/>
                  <a:gd name="T22" fmla="*/ 517 w 776"/>
                  <a:gd name="T23" fmla="*/ 535 h 2368"/>
                  <a:gd name="T24" fmla="*/ 517 w 776"/>
                  <a:gd name="T25" fmla="*/ 597 h 2368"/>
                  <a:gd name="T26" fmla="*/ 603 w 776"/>
                  <a:gd name="T27" fmla="*/ 690 h 2368"/>
                  <a:gd name="T28" fmla="*/ 560 w 776"/>
                  <a:gd name="T29" fmla="*/ 783 h 2368"/>
                  <a:gd name="T30" fmla="*/ 646 w 776"/>
                  <a:gd name="T31" fmla="*/ 844 h 2368"/>
                  <a:gd name="T32" fmla="*/ 603 w 776"/>
                  <a:gd name="T33" fmla="*/ 937 h 2368"/>
                  <a:gd name="T34" fmla="*/ 646 w 776"/>
                  <a:gd name="T35" fmla="*/ 1030 h 2368"/>
                  <a:gd name="T36" fmla="*/ 603 w 776"/>
                  <a:gd name="T37" fmla="*/ 1092 h 2368"/>
                  <a:gd name="T38" fmla="*/ 689 w 776"/>
                  <a:gd name="T39" fmla="*/ 1184 h 2368"/>
                  <a:gd name="T40" fmla="*/ 646 w 776"/>
                  <a:gd name="T41" fmla="*/ 1277 h 2368"/>
                  <a:gd name="T42" fmla="*/ 689 w 776"/>
                  <a:gd name="T43" fmla="*/ 1400 h 2368"/>
                  <a:gd name="T44" fmla="*/ 646 w 776"/>
                  <a:gd name="T45" fmla="*/ 1431 h 2368"/>
                  <a:gd name="T46" fmla="*/ 689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8" name="Freeform 131"/>
              <p:cNvSpPr>
                <a:spLocks/>
              </p:cNvSpPr>
              <p:nvPr/>
            </p:nvSpPr>
            <p:spPr bwMode="hidden">
              <a:xfrm>
                <a:off x="4401" y="2280"/>
                <a:ext cx="1007" cy="1601"/>
              </a:xfrm>
              <a:custGeom>
                <a:avLst/>
                <a:gdLst>
                  <a:gd name="T0" fmla="*/ 0 w 776"/>
                  <a:gd name="T1" fmla="*/ 43 h 2368"/>
                  <a:gd name="T2" fmla="*/ 311 w 776"/>
                  <a:gd name="T3" fmla="*/ 11 h 2368"/>
                  <a:gd name="T4" fmla="*/ 125 w 776"/>
                  <a:gd name="T5" fmla="*/ 108 h 2368"/>
                  <a:gd name="T6" fmla="*/ 436 w 776"/>
                  <a:gd name="T7" fmla="*/ 108 h 2368"/>
                  <a:gd name="T8" fmla="*/ 249 w 776"/>
                  <a:gd name="T9" fmla="*/ 206 h 2368"/>
                  <a:gd name="T10" fmla="*/ 498 w 776"/>
                  <a:gd name="T11" fmla="*/ 238 h 2368"/>
                  <a:gd name="T12" fmla="*/ 374 w 776"/>
                  <a:gd name="T13" fmla="*/ 303 h 2368"/>
                  <a:gd name="T14" fmla="*/ 623 w 776"/>
                  <a:gd name="T15" fmla="*/ 335 h 2368"/>
                  <a:gd name="T16" fmla="*/ 498 w 776"/>
                  <a:gd name="T17" fmla="*/ 400 h 2368"/>
                  <a:gd name="T18" fmla="*/ 685 w 776"/>
                  <a:gd name="T19" fmla="*/ 433 h 2368"/>
                  <a:gd name="T20" fmla="*/ 623 w 776"/>
                  <a:gd name="T21" fmla="*/ 498 h 2368"/>
                  <a:gd name="T22" fmla="*/ 747 w 776"/>
                  <a:gd name="T23" fmla="*/ 563 h 2368"/>
                  <a:gd name="T24" fmla="*/ 747 w 776"/>
                  <a:gd name="T25" fmla="*/ 627 h 2368"/>
                  <a:gd name="T26" fmla="*/ 872 w 776"/>
                  <a:gd name="T27" fmla="*/ 725 h 2368"/>
                  <a:gd name="T28" fmla="*/ 810 w 776"/>
                  <a:gd name="T29" fmla="*/ 822 h 2368"/>
                  <a:gd name="T30" fmla="*/ 934 w 776"/>
                  <a:gd name="T31" fmla="*/ 887 h 2368"/>
                  <a:gd name="T32" fmla="*/ 872 w 776"/>
                  <a:gd name="T33" fmla="*/ 984 h 2368"/>
                  <a:gd name="T34" fmla="*/ 934 w 776"/>
                  <a:gd name="T35" fmla="*/ 1082 h 2368"/>
                  <a:gd name="T36" fmla="*/ 872 w 776"/>
                  <a:gd name="T37" fmla="*/ 1147 h 2368"/>
                  <a:gd name="T38" fmla="*/ 997 w 776"/>
                  <a:gd name="T39" fmla="*/ 1244 h 2368"/>
                  <a:gd name="T40" fmla="*/ 934 w 776"/>
                  <a:gd name="T41" fmla="*/ 1341 h 2368"/>
                  <a:gd name="T42" fmla="*/ 997 w 776"/>
                  <a:gd name="T43" fmla="*/ 1471 h 2368"/>
                  <a:gd name="T44" fmla="*/ 934 w 776"/>
                  <a:gd name="T45" fmla="*/ 1504 h 2368"/>
                  <a:gd name="T46" fmla="*/ 997 w 776"/>
                  <a:gd name="T47" fmla="*/ 160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 name="Freeform 132"/>
              <p:cNvSpPr>
                <a:spLocks/>
              </p:cNvSpPr>
              <p:nvPr/>
            </p:nvSpPr>
            <p:spPr bwMode="hidden">
              <a:xfrm>
                <a:off x="3878" y="1470"/>
                <a:ext cx="1518" cy="1067"/>
              </a:xfrm>
              <a:custGeom>
                <a:avLst/>
                <a:gdLst>
                  <a:gd name="T0" fmla="*/ 0 w 776"/>
                  <a:gd name="T1" fmla="*/ 29 h 2368"/>
                  <a:gd name="T2" fmla="*/ 469 w 776"/>
                  <a:gd name="T3" fmla="*/ 7 h 2368"/>
                  <a:gd name="T4" fmla="*/ 188 w 776"/>
                  <a:gd name="T5" fmla="*/ 72 h 2368"/>
                  <a:gd name="T6" fmla="*/ 657 w 776"/>
                  <a:gd name="T7" fmla="*/ 72 h 2368"/>
                  <a:gd name="T8" fmla="*/ 376 w 776"/>
                  <a:gd name="T9" fmla="*/ 137 h 2368"/>
                  <a:gd name="T10" fmla="*/ 751 w 776"/>
                  <a:gd name="T11" fmla="*/ 159 h 2368"/>
                  <a:gd name="T12" fmla="*/ 563 w 776"/>
                  <a:gd name="T13" fmla="*/ 202 h 2368"/>
                  <a:gd name="T14" fmla="*/ 939 w 776"/>
                  <a:gd name="T15" fmla="*/ 223 h 2368"/>
                  <a:gd name="T16" fmla="*/ 751 w 776"/>
                  <a:gd name="T17" fmla="*/ 267 h 2368"/>
                  <a:gd name="T18" fmla="*/ 1033 w 776"/>
                  <a:gd name="T19" fmla="*/ 288 h 2368"/>
                  <a:gd name="T20" fmla="*/ 939 w 776"/>
                  <a:gd name="T21" fmla="*/ 332 h 2368"/>
                  <a:gd name="T22" fmla="*/ 1127 w 776"/>
                  <a:gd name="T23" fmla="*/ 375 h 2368"/>
                  <a:gd name="T24" fmla="*/ 1127 w 776"/>
                  <a:gd name="T25" fmla="*/ 418 h 2368"/>
                  <a:gd name="T26" fmla="*/ 1315 w 776"/>
                  <a:gd name="T27" fmla="*/ 483 h 2368"/>
                  <a:gd name="T28" fmla="*/ 1221 w 776"/>
                  <a:gd name="T29" fmla="*/ 548 h 2368"/>
                  <a:gd name="T30" fmla="*/ 1408 w 776"/>
                  <a:gd name="T31" fmla="*/ 591 h 2368"/>
                  <a:gd name="T32" fmla="*/ 1315 w 776"/>
                  <a:gd name="T33" fmla="*/ 656 h 2368"/>
                  <a:gd name="T34" fmla="*/ 1408 w 776"/>
                  <a:gd name="T35" fmla="*/ 721 h 2368"/>
                  <a:gd name="T36" fmla="*/ 1315 w 776"/>
                  <a:gd name="T37" fmla="*/ 764 h 2368"/>
                  <a:gd name="T38" fmla="*/ 1502 w 776"/>
                  <a:gd name="T39" fmla="*/ 829 h 2368"/>
                  <a:gd name="T40" fmla="*/ 1408 w 776"/>
                  <a:gd name="T41" fmla="*/ 894 h 2368"/>
                  <a:gd name="T42" fmla="*/ 1502 w 776"/>
                  <a:gd name="T43" fmla="*/ 980 h 2368"/>
                  <a:gd name="T44" fmla="*/ 1408 w 776"/>
                  <a:gd name="T45" fmla="*/ 1002 h 2368"/>
                  <a:gd name="T46" fmla="*/ 1502 w 776"/>
                  <a:gd name="T47" fmla="*/ 106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0" name="Freeform 133"/>
              <p:cNvSpPr>
                <a:spLocks/>
              </p:cNvSpPr>
              <p:nvPr/>
            </p:nvSpPr>
            <p:spPr bwMode="hidden">
              <a:xfrm>
                <a:off x="3934" y="337"/>
                <a:ext cx="663" cy="1434"/>
              </a:xfrm>
              <a:custGeom>
                <a:avLst/>
                <a:gdLst>
                  <a:gd name="T0" fmla="*/ 0 w 776"/>
                  <a:gd name="T1" fmla="*/ 39 h 2368"/>
                  <a:gd name="T2" fmla="*/ 205 w 776"/>
                  <a:gd name="T3" fmla="*/ 10 h 2368"/>
                  <a:gd name="T4" fmla="*/ 82 w 776"/>
                  <a:gd name="T5" fmla="*/ 97 h 2368"/>
                  <a:gd name="T6" fmla="*/ 287 w 776"/>
                  <a:gd name="T7" fmla="*/ 97 h 2368"/>
                  <a:gd name="T8" fmla="*/ 164 w 776"/>
                  <a:gd name="T9" fmla="*/ 184 h 2368"/>
                  <a:gd name="T10" fmla="*/ 328 w 776"/>
                  <a:gd name="T11" fmla="*/ 213 h 2368"/>
                  <a:gd name="T12" fmla="*/ 246 w 776"/>
                  <a:gd name="T13" fmla="*/ 271 h 2368"/>
                  <a:gd name="T14" fmla="*/ 410 w 776"/>
                  <a:gd name="T15" fmla="*/ 300 h 2368"/>
                  <a:gd name="T16" fmla="*/ 328 w 776"/>
                  <a:gd name="T17" fmla="*/ 359 h 2368"/>
                  <a:gd name="T18" fmla="*/ 451 w 776"/>
                  <a:gd name="T19" fmla="*/ 388 h 2368"/>
                  <a:gd name="T20" fmla="*/ 410 w 776"/>
                  <a:gd name="T21" fmla="*/ 446 h 2368"/>
                  <a:gd name="T22" fmla="*/ 492 w 776"/>
                  <a:gd name="T23" fmla="*/ 504 h 2368"/>
                  <a:gd name="T24" fmla="*/ 492 w 776"/>
                  <a:gd name="T25" fmla="*/ 562 h 2368"/>
                  <a:gd name="T26" fmla="*/ 574 w 776"/>
                  <a:gd name="T27" fmla="*/ 649 h 2368"/>
                  <a:gd name="T28" fmla="*/ 533 w 776"/>
                  <a:gd name="T29" fmla="*/ 736 h 2368"/>
                  <a:gd name="T30" fmla="*/ 615 w 776"/>
                  <a:gd name="T31" fmla="*/ 795 h 2368"/>
                  <a:gd name="T32" fmla="*/ 574 w 776"/>
                  <a:gd name="T33" fmla="*/ 882 h 2368"/>
                  <a:gd name="T34" fmla="*/ 615 w 776"/>
                  <a:gd name="T35" fmla="*/ 969 h 2368"/>
                  <a:gd name="T36" fmla="*/ 574 w 776"/>
                  <a:gd name="T37" fmla="*/ 1027 h 2368"/>
                  <a:gd name="T38" fmla="*/ 656 w 776"/>
                  <a:gd name="T39" fmla="*/ 1114 h 2368"/>
                  <a:gd name="T40" fmla="*/ 615 w 776"/>
                  <a:gd name="T41" fmla="*/ 1201 h 2368"/>
                  <a:gd name="T42" fmla="*/ 656 w 776"/>
                  <a:gd name="T43" fmla="*/ 1318 h 2368"/>
                  <a:gd name="T44" fmla="*/ 615 w 776"/>
                  <a:gd name="T45" fmla="*/ 1347 h 2368"/>
                  <a:gd name="T46" fmla="*/ 656 w 776"/>
                  <a:gd name="T47" fmla="*/ 143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21" name="Freeform 134"/>
              <p:cNvSpPr>
                <a:spLocks/>
              </p:cNvSpPr>
              <p:nvPr/>
            </p:nvSpPr>
            <p:spPr bwMode="hidden">
              <a:xfrm rot="1346631" flipH="1">
                <a:off x="1702" y="1506"/>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47239" name="Rectangle 135"/>
          <p:cNvSpPr>
            <a:spLocks noGrp="1" noChangeArrowheads="1"/>
          </p:cNvSpPr>
          <p:nvPr>
            <p:ph type="ctrTitle" sz="quarter"/>
          </p:nvPr>
        </p:nvSpPr>
        <p:spPr>
          <a:xfrm>
            <a:off x="685800" y="1827213"/>
            <a:ext cx="7772400" cy="1627187"/>
          </a:xfrm>
        </p:spPr>
        <p:txBody>
          <a:bodyPr/>
          <a:lstStyle>
            <a:lvl1pPr>
              <a:defRPr/>
            </a:lvl1pPr>
          </a:lstStyle>
          <a:p>
            <a:pPr lvl="0"/>
            <a:r>
              <a:rPr lang="en-US" noProof="0" smtClean="0"/>
              <a:t>Click to edit Master title style</a:t>
            </a:r>
          </a:p>
        </p:txBody>
      </p:sp>
      <p:sp>
        <p:nvSpPr>
          <p:cNvPr id="47240"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37" name="Rectangle 137"/>
          <p:cNvSpPr>
            <a:spLocks noGrp="1" noChangeArrowheads="1"/>
          </p:cNvSpPr>
          <p:nvPr>
            <p:ph type="dt" sz="quarter" idx="10"/>
          </p:nvPr>
        </p:nvSpPr>
        <p:spPr/>
        <p:txBody>
          <a:bodyPr/>
          <a:lstStyle>
            <a:lvl1pPr>
              <a:defRPr smtClean="0"/>
            </a:lvl1pPr>
          </a:lstStyle>
          <a:p>
            <a:pPr>
              <a:defRPr/>
            </a:pPr>
            <a:endParaRPr lang="en-US"/>
          </a:p>
        </p:txBody>
      </p:sp>
      <p:sp>
        <p:nvSpPr>
          <p:cNvPr id="138" name="Rectangle 138"/>
          <p:cNvSpPr>
            <a:spLocks noGrp="1" noChangeArrowheads="1"/>
          </p:cNvSpPr>
          <p:nvPr>
            <p:ph type="ftr" sz="quarter" idx="11"/>
          </p:nvPr>
        </p:nvSpPr>
        <p:spPr/>
        <p:txBody>
          <a:bodyPr/>
          <a:lstStyle>
            <a:lvl1pPr>
              <a:defRPr smtClean="0"/>
            </a:lvl1pPr>
          </a:lstStyle>
          <a:p>
            <a:pPr>
              <a:defRPr/>
            </a:pPr>
            <a:endParaRPr lang="en-US"/>
          </a:p>
        </p:txBody>
      </p:sp>
      <p:sp>
        <p:nvSpPr>
          <p:cNvPr id="139" name="Rectangle 139"/>
          <p:cNvSpPr>
            <a:spLocks noGrp="1" noChangeArrowheads="1"/>
          </p:cNvSpPr>
          <p:nvPr>
            <p:ph type="sldNum" sz="quarter" idx="12"/>
          </p:nvPr>
        </p:nvSpPr>
        <p:spPr/>
        <p:txBody>
          <a:bodyPr/>
          <a:lstStyle>
            <a:lvl1pPr>
              <a:defRPr smtClean="0"/>
            </a:lvl1pPr>
          </a:lstStyle>
          <a:p>
            <a:pPr>
              <a:defRPr/>
            </a:pPr>
            <a:fld id="{FDAC19E4-FB34-49CA-B298-D810B723C7A5}" type="slidenum">
              <a:rPr lang="en-US"/>
              <a:pPr>
                <a:defRPr/>
              </a:pPr>
              <a:t>‹#›</a:t>
            </a:fld>
            <a:endParaRPr lang="en-US"/>
          </a:p>
        </p:txBody>
      </p:sp>
    </p:spTree>
    <p:extLst>
      <p:ext uri="{BB962C8B-B14F-4D97-AF65-F5344CB8AC3E}">
        <p14:creationId xmlns:p14="http://schemas.microsoft.com/office/powerpoint/2010/main" val="42368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61982C-DDA3-45CF-9931-4F7ACC085491}" type="slidenum">
              <a:rPr lang="en-US"/>
              <a:pPr>
                <a:defRPr/>
              </a:pPr>
              <a:t>‹#›</a:t>
            </a:fld>
            <a:endParaRPr lang="en-US"/>
          </a:p>
        </p:txBody>
      </p:sp>
    </p:spTree>
    <p:extLst>
      <p:ext uri="{BB962C8B-B14F-4D97-AF65-F5344CB8AC3E}">
        <p14:creationId xmlns:p14="http://schemas.microsoft.com/office/powerpoint/2010/main" val="13306239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DD5F1D75-9762-42DC-BF2F-A874D9347706}" type="slidenum">
              <a:rPr lang="en-US"/>
              <a:pPr>
                <a:defRPr/>
              </a:pPr>
              <a:t>‹#›</a:t>
            </a:fld>
            <a:endParaRPr lang="en-US"/>
          </a:p>
        </p:txBody>
      </p:sp>
    </p:spTree>
    <p:extLst>
      <p:ext uri="{BB962C8B-B14F-4D97-AF65-F5344CB8AC3E}">
        <p14:creationId xmlns:p14="http://schemas.microsoft.com/office/powerpoint/2010/main" val="403460027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06EAB939-9AB0-459D-9D9F-73A7965C5593}" type="slidenum">
              <a:rPr lang="en-US"/>
              <a:pPr>
                <a:defRPr/>
              </a:pPr>
              <a:t>‹#›</a:t>
            </a:fld>
            <a:endParaRPr lang="en-US"/>
          </a:p>
        </p:txBody>
      </p:sp>
    </p:spTree>
    <p:extLst>
      <p:ext uri="{BB962C8B-B14F-4D97-AF65-F5344CB8AC3E}">
        <p14:creationId xmlns:p14="http://schemas.microsoft.com/office/powerpoint/2010/main" val="189156532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44592135-B617-4587-A033-C9452F37C195}" type="slidenum">
              <a:rPr lang="en-US"/>
              <a:pPr>
                <a:defRPr/>
              </a:pPr>
              <a:t>‹#›</a:t>
            </a:fld>
            <a:endParaRPr lang="en-US"/>
          </a:p>
        </p:txBody>
      </p:sp>
    </p:spTree>
    <p:extLst>
      <p:ext uri="{BB962C8B-B14F-4D97-AF65-F5344CB8AC3E}">
        <p14:creationId xmlns:p14="http://schemas.microsoft.com/office/powerpoint/2010/main" val="241394481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5A1398ED-641C-4E8A-A4BF-143370081CD1}" type="slidenum">
              <a:rPr lang="en-US"/>
              <a:pPr>
                <a:defRPr/>
              </a:pPr>
              <a:t>‹#›</a:t>
            </a:fld>
            <a:endParaRPr lang="en-US"/>
          </a:p>
        </p:txBody>
      </p:sp>
    </p:spTree>
    <p:extLst>
      <p:ext uri="{BB962C8B-B14F-4D97-AF65-F5344CB8AC3E}">
        <p14:creationId xmlns:p14="http://schemas.microsoft.com/office/powerpoint/2010/main" val="370408278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5F7AD9A6-2F68-41D4-86CA-10C95E478382}" type="slidenum">
              <a:rPr lang="en-US"/>
              <a:pPr>
                <a:defRPr/>
              </a:pPr>
              <a:t>‹#›</a:t>
            </a:fld>
            <a:endParaRPr lang="en-US"/>
          </a:p>
        </p:txBody>
      </p:sp>
    </p:spTree>
    <p:extLst>
      <p:ext uri="{BB962C8B-B14F-4D97-AF65-F5344CB8AC3E}">
        <p14:creationId xmlns:p14="http://schemas.microsoft.com/office/powerpoint/2010/main" val="185338572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360AB3B4-ED52-438D-BD63-F03BAFFFEA29}" type="slidenum">
              <a:rPr lang="en-US"/>
              <a:pPr>
                <a:defRPr/>
              </a:pPr>
              <a:t>‹#›</a:t>
            </a:fld>
            <a:endParaRPr lang="en-US"/>
          </a:p>
        </p:txBody>
      </p:sp>
    </p:spTree>
    <p:extLst>
      <p:ext uri="{BB962C8B-B14F-4D97-AF65-F5344CB8AC3E}">
        <p14:creationId xmlns:p14="http://schemas.microsoft.com/office/powerpoint/2010/main" val="391200927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2C32E461-02BB-434C-B888-76F8E1C47C6A}" type="slidenum">
              <a:rPr lang="en-US"/>
              <a:pPr>
                <a:defRPr/>
              </a:pPr>
              <a:t>‹#›</a:t>
            </a:fld>
            <a:endParaRPr lang="en-US"/>
          </a:p>
        </p:txBody>
      </p:sp>
    </p:spTree>
    <p:extLst>
      <p:ext uri="{BB962C8B-B14F-4D97-AF65-F5344CB8AC3E}">
        <p14:creationId xmlns:p14="http://schemas.microsoft.com/office/powerpoint/2010/main" val="286896273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02E2F193-E5CF-48EA-8003-8F06DC546D93}" type="slidenum">
              <a:rPr lang="en-US"/>
              <a:pPr>
                <a:defRPr/>
              </a:pPr>
              <a:t>‹#›</a:t>
            </a:fld>
            <a:endParaRPr lang="en-US"/>
          </a:p>
        </p:txBody>
      </p:sp>
    </p:spTree>
    <p:extLst>
      <p:ext uri="{BB962C8B-B14F-4D97-AF65-F5344CB8AC3E}">
        <p14:creationId xmlns:p14="http://schemas.microsoft.com/office/powerpoint/2010/main" val="193136450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D8276F77-7897-42B7-AEDB-7CBC1EBD7E18}" type="slidenum">
              <a:rPr lang="en-US"/>
              <a:pPr>
                <a:defRPr/>
              </a:pPr>
              <a:t>‹#›</a:t>
            </a:fld>
            <a:endParaRPr lang="en-US"/>
          </a:p>
        </p:txBody>
      </p:sp>
    </p:spTree>
    <p:extLst>
      <p:ext uri="{BB962C8B-B14F-4D97-AF65-F5344CB8AC3E}">
        <p14:creationId xmlns:p14="http://schemas.microsoft.com/office/powerpoint/2010/main" val="17462206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E08AEDD2-73CF-4DF9-8D25-F82679D6FCAF}" type="slidenum">
              <a:rPr lang="en-US"/>
              <a:pPr>
                <a:defRPr/>
              </a:pPr>
              <a:t>‹#›</a:t>
            </a:fld>
            <a:endParaRPr lang="en-US"/>
          </a:p>
        </p:txBody>
      </p:sp>
    </p:spTree>
    <p:extLst>
      <p:ext uri="{BB962C8B-B14F-4D97-AF65-F5344CB8AC3E}">
        <p14:creationId xmlns:p14="http://schemas.microsoft.com/office/powerpoint/2010/main" val="5030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20F91F0-D20B-406E-9676-AC3B0230DD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152400"/>
            <a:ext cx="8686800" cy="6096000"/>
            <a:chOff x="0" y="96"/>
            <a:chExt cx="5472" cy="3840"/>
          </a:xfrm>
        </p:grpSpPr>
        <p:sp>
          <p:nvSpPr>
            <p:cNvPr id="10248"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10249" name="AutoShape 4"/>
            <p:cNvSpPr>
              <a:spLocks noChangeArrowheads="1"/>
            </p:cNvSpPr>
            <p:nvPr/>
          </p:nvSpPr>
          <p:spPr bwMode="blackWhite">
            <a:xfrm>
              <a:off x="0" y="96"/>
              <a:ext cx="5376" cy="768"/>
            </a:xfrm>
            <a:custGeom>
              <a:avLst/>
              <a:gdLst>
                <a:gd name="T0" fmla="*/ 0 w 7000"/>
                <a:gd name="T1" fmla="*/ 0 h 1000"/>
                <a:gd name="T2" fmla="*/ 34944 w 7000"/>
                <a:gd name="T3" fmla="*/ 0 h 1000"/>
                <a:gd name="T4" fmla="*/ 37632 w 7000"/>
                <a:gd name="T5" fmla="*/ 384 h 1000"/>
                <a:gd name="T6" fmla="*/ 34944 w 7000"/>
                <a:gd name="T7" fmla="*/ 768 h 1000"/>
                <a:gd name="T8" fmla="*/ 0 w 7000"/>
                <a:gd name="T9" fmla="*/ 76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
          <p:nvSpPr>
            <p:cNvPr id="10250"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10243"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6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4916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4916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65D1558C-31F7-4DC4-969C-61799A06A6C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5"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pitchFamily="34" charset="0"/>
          <a:cs typeface="Arial" pitchFamily="34" charset="0"/>
        </a:defRPr>
      </a:lvl2pPr>
      <a:lvl3pPr algn="l" rtl="0" eaLnBrk="0" fontAlgn="base" hangingPunct="0">
        <a:spcBef>
          <a:spcPct val="0"/>
        </a:spcBef>
        <a:spcAft>
          <a:spcPct val="0"/>
        </a:spcAft>
        <a:defRPr sz="4200">
          <a:solidFill>
            <a:schemeClr val="tx2"/>
          </a:solidFill>
          <a:latin typeface="Arial" pitchFamily="34" charset="0"/>
          <a:cs typeface="Arial" pitchFamily="34" charset="0"/>
        </a:defRPr>
      </a:lvl3pPr>
      <a:lvl4pPr algn="l" rtl="0" eaLnBrk="0" fontAlgn="base" hangingPunct="0">
        <a:spcBef>
          <a:spcPct val="0"/>
        </a:spcBef>
        <a:spcAft>
          <a:spcPct val="0"/>
        </a:spcAft>
        <a:defRPr sz="4200">
          <a:solidFill>
            <a:schemeClr val="tx2"/>
          </a:solidFill>
          <a:latin typeface="Arial" pitchFamily="34" charset="0"/>
          <a:cs typeface="Arial" pitchFamily="34" charset="0"/>
        </a:defRPr>
      </a:lvl4pPr>
      <a:lvl5pPr algn="l" rtl="0" eaLnBrk="0" fontAlgn="base" hangingPunct="0">
        <a:spcBef>
          <a:spcPct val="0"/>
        </a:spcBef>
        <a:spcAft>
          <a:spcPct val="0"/>
        </a:spcAft>
        <a:defRPr sz="4200">
          <a:solidFill>
            <a:schemeClr val="tx2"/>
          </a:solidFill>
          <a:latin typeface="Arial" pitchFamily="34" charset="0"/>
          <a:cs typeface="Arial" pitchFamily="34" charset="0"/>
        </a:defRPr>
      </a:lvl5pPr>
      <a:lvl6pPr marL="457200" algn="l" rtl="0" fontAlgn="base">
        <a:spcBef>
          <a:spcPct val="0"/>
        </a:spcBef>
        <a:spcAft>
          <a:spcPct val="0"/>
        </a:spcAft>
        <a:defRPr sz="4200">
          <a:solidFill>
            <a:schemeClr val="tx2"/>
          </a:solidFill>
          <a:latin typeface="Arial" pitchFamily="34" charset="0"/>
          <a:cs typeface="Arial" pitchFamily="34" charset="0"/>
        </a:defRPr>
      </a:lvl6pPr>
      <a:lvl7pPr marL="914400" algn="l" rtl="0" fontAlgn="base">
        <a:spcBef>
          <a:spcPct val="0"/>
        </a:spcBef>
        <a:spcAft>
          <a:spcPct val="0"/>
        </a:spcAft>
        <a:defRPr sz="4200">
          <a:solidFill>
            <a:schemeClr val="tx2"/>
          </a:solidFill>
          <a:latin typeface="Arial" pitchFamily="34" charset="0"/>
          <a:cs typeface="Arial" pitchFamily="34" charset="0"/>
        </a:defRPr>
      </a:lvl7pPr>
      <a:lvl8pPr marL="1371600" algn="l" rtl="0" fontAlgn="base">
        <a:spcBef>
          <a:spcPct val="0"/>
        </a:spcBef>
        <a:spcAft>
          <a:spcPct val="0"/>
        </a:spcAft>
        <a:defRPr sz="4200">
          <a:solidFill>
            <a:schemeClr val="tx2"/>
          </a:solidFill>
          <a:latin typeface="Arial" pitchFamily="34" charset="0"/>
          <a:cs typeface="Arial" pitchFamily="34" charset="0"/>
        </a:defRPr>
      </a:lvl8pPr>
      <a:lvl9pPr marL="1828800" algn="l" rtl="0" fontAlgn="base">
        <a:spcBef>
          <a:spcPct val="0"/>
        </a:spcBef>
        <a:spcAft>
          <a:spcPct val="0"/>
        </a:spcAft>
        <a:defRPr sz="42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7620000" cy="6858000"/>
            <a:chOff x="0" y="0"/>
            <a:chExt cx="4800" cy="4320"/>
          </a:xfrm>
        </p:grpSpPr>
        <p:grpSp>
          <p:nvGrpSpPr>
            <p:cNvPr id="11272" name="Group 3"/>
            <p:cNvGrpSpPr>
              <a:grpSpLocks/>
            </p:cNvGrpSpPr>
            <p:nvPr userDrawn="1"/>
          </p:nvGrpSpPr>
          <p:grpSpPr bwMode="auto">
            <a:xfrm>
              <a:off x="0" y="0"/>
              <a:ext cx="2016" cy="4320"/>
              <a:chOff x="0" y="0"/>
              <a:chExt cx="2016" cy="4320"/>
            </a:xfrm>
          </p:grpSpPr>
          <p:sp>
            <p:nvSpPr>
              <p:cNvPr id="1127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27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11273" name="Group 6"/>
            <p:cNvGrpSpPr>
              <a:grpSpLocks/>
            </p:cNvGrpSpPr>
            <p:nvPr/>
          </p:nvGrpSpPr>
          <p:grpSpPr bwMode="auto">
            <a:xfrm>
              <a:off x="144" y="1248"/>
              <a:ext cx="4656" cy="201"/>
              <a:chOff x="144" y="1248"/>
              <a:chExt cx="4656" cy="201"/>
            </a:xfrm>
          </p:grpSpPr>
          <p:sp>
            <p:nvSpPr>
              <p:cNvPr id="1127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127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1126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5"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vl1pPr>
          </a:lstStyle>
          <a:p>
            <a:pPr>
              <a:defRPr/>
            </a:pPr>
            <a:endParaRPr lang="en-US"/>
          </a:p>
        </p:txBody>
      </p:sp>
      <p:sp>
        <p:nvSpPr>
          <p:cNvPr id="52236"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5223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smtClean="0">
                <a:solidFill>
                  <a:schemeClr val="bg1"/>
                </a:solidFill>
              </a:defRPr>
            </a:lvl1pPr>
          </a:lstStyle>
          <a:p>
            <a:pPr>
              <a:defRPr/>
            </a:pPr>
            <a:fld id="{C3461421-5EEE-49DB-9531-1DC2DCFA297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cs typeface="Arial" pitchFamily="34" charset="0"/>
        </a:defRPr>
      </a:lvl5pPr>
      <a:lvl6pPr marL="457200" algn="l" rtl="0"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0"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0"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0" fontAlgn="base">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fa-IR" sz="2400">
              <a:latin typeface="Tahoma" pitchFamily="34" charset="0"/>
            </a:endParaRPr>
          </a:p>
        </p:txBody>
      </p:sp>
      <p:sp>
        <p:nvSpPr>
          <p:cNvPr id="1229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298"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defRPr/>
            </a:pPr>
            <a:endParaRPr lang="en-US"/>
          </a:p>
        </p:txBody>
      </p:sp>
      <p:sp>
        <p:nvSpPr>
          <p:cNvPr id="553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a:defRPr/>
            </a:pPr>
            <a:endParaRPr lang="en-US"/>
          </a:p>
        </p:txBody>
      </p:sp>
      <p:sp>
        <p:nvSpPr>
          <p:cNvPr id="553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pPr>
              <a:defRPr/>
            </a:pPr>
            <a:fld id="{5B4C315C-4AB5-4026-844A-05C16F6861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7"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pitchFamily="34" charset="0"/>
        </a:defRPr>
      </a:lvl2pPr>
      <a:lvl3pPr algn="l" rtl="0" eaLnBrk="0" fontAlgn="base" hangingPunct="0">
        <a:spcBef>
          <a:spcPct val="0"/>
        </a:spcBef>
        <a:spcAft>
          <a:spcPct val="0"/>
        </a:spcAft>
        <a:defRPr sz="4400">
          <a:solidFill>
            <a:schemeClr val="tx2"/>
          </a:solidFill>
          <a:latin typeface="Tahoma" pitchFamily="34" charset="0"/>
          <a:cs typeface="Arial" pitchFamily="34" charset="0"/>
        </a:defRPr>
      </a:lvl3pPr>
      <a:lvl4pPr algn="l" rtl="0" eaLnBrk="0" fontAlgn="base" hangingPunct="0">
        <a:spcBef>
          <a:spcPct val="0"/>
        </a:spcBef>
        <a:spcAft>
          <a:spcPct val="0"/>
        </a:spcAft>
        <a:defRPr sz="4400">
          <a:solidFill>
            <a:schemeClr val="tx2"/>
          </a:solidFill>
          <a:latin typeface="Tahoma" pitchFamily="34" charset="0"/>
          <a:cs typeface="Arial" pitchFamily="34" charset="0"/>
        </a:defRPr>
      </a:lvl4pPr>
      <a:lvl5pPr algn="l" rtl="0" eaLnBrk="0" fontAlgn="base" hangingPunct="0">
        <a:spcBef>
          <a:spcPct val="0"/>
        </a:spcBef>
        <a:spcAft>
          <a:spcPct val="0"/>
        </a:spcAft>
        <a:defRPr sz="4400">
          <a:solidFill>
            <a:schemeClr val="tx2"/>
          </a:solidFill>
          <a:latin typeface="Tahoma" pitchFamily="34" charset="0"/>
          <a:cs typeface="Arial" pitchFamily="34" charset="0"/>
        </a:defRPr>
      </a:lvl5pPr>
      <a:lvl6pPr marL="457200" algn="l" rtl="0" fontAlgn="base">
        <a:spcBef>
          <a:spcPct val="0"/>
        </a:spcBef>
        <a:spcAft>
          <a:spcPct val="0"/>
        </a:spcAft>
        <a:defRPr sz="4400">
          <a:solidFill>
            <a:schemeClr val="tx2"/>
          </a:solidFill>
          <a:latin typeface="Tahoma" pitchFamily="34" charset="0"/>
          <a:cs typeface="Arial" pitchFamily="34" charset="0"/>
        </a:defRPr>
      </a:lvl6pPr>
      <a:lvl7pPr marL="914400" algn="l" rtl="0" fontAlgn="base">
        <a:spcBef>
          <a:spcPct val="0"/>
        </a:spcBef>
        <a:spcAft>
          <a:spcPct val="0"/>
        </a:spcAft>
        <a:defRPr sz="4400">
          <a:solidFill>
            <a:schemeClr val="tx2"/>
          </a:solidFill>
          <a:latin typeface="Tahoma" pitchFamily="34" charset="0"/>
          <a:cs typeface="Arial" pitchFamily="34" charset="0"/>
        </a:defRPr>
      </a:lvl7pPr>
      <a:lvl8pPr marL="1371600" algn="l" rtl="0" fontAlgn="base">
        <a:spcBef>
          <a:spcPct val="0"/>
        </a:spcBef>
        <a:spcAft>
          <a:spcPct val="0"/>
        </a:spcAft>
        <a:defRPr sz="4400">
          <a:solidFill>
            <a:schemeClr val="tx2"/>
          </a:solidFill>
          <a:latin typeface="Tahoma" pitchFamily="34" charset="0"/>
          <a:cs typeface="Arial" pitchFamily="34" charset="0"/>
        </a:defRPr>
      </a:lvl8pPr>
      <a:lvl9pPr marL="1828800" algn="l" rtl="0" fontAlgn="base">
        <a:spcBef>
          <a:spcPct val="0"/>
        </a:spcBef>
        <a:spcAft>
          <a:spcPct val="0"/>
        </a:spcAft>
        <a:defRPr sz="4400">
          <a:solidFill>
            <a:schemeClr val="tx2"/>
          </a:solidFill>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endParaRPr lang="en-US"/>
          </a:p>
        </p:txBody>
      </p:sp>
      <p:sp>
        <p:nvSpPr>
          <p:cNvPr id="5837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endParaRPr lang="en-US"/>
          </a:p>
        </p:txBody>
      </p:sp>
      <p:sp>
        <p:nvSpPr>
          <p:cNvPr id="58374"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fld id="{5517A978-6209-4032-91EF-BBEAC1FF50AD}" type="slidenum">
              <a:rPr lang="en-US"/>
              <a:pPr>
                <a:defRPr/>
              </a:pPr>
              <a:t>‹#›</a:t>
            </a:fld>
            <a:endParaRPr lang="en-US"/>
          </a:p>
        </p:txBody>
      </p:sp>
      <p:sp>
        <p:nvSpPr>
          <p:cNvPr id="13319"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13320"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3321"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13322"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008"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pitchFamily="34" charset="0"/>
        </a:defRPr>
      </a:lvl2pPr>
      <a:lvl3pPr algn="l" rtl="0" eaLnBrk="0" fontAlgn="base" hangingPunct="0">
        <a:spcBef>
          <a:spcPct val="0"/>
        </a:spcBef>
        <a:spcAft>
          <a:spcPct val="0"/>
        </a:spcAft>
        <a:defRPr sz="4400">
          <a:solidFill>
            <a:schemeClr val="tx2"/>
          </a:solidFill>
          <a:latin typeface="Garamond" pitchFamily="18" charset="0"/>
          <a:cs typeface="Arial" pitchFamily="34" charset="0"/>
        </a:defRPr>
      </a:lvl3pPr>
      <a:lvl4pPr algn="l" rtl="0" eaLnBrk="0" fontAlgn="base" hangingPunct="0">
        <a:spcBef>
          <a:spcPct val="0"/>
        </a:spcBef>
        <a:spcAft>
          <a:spcPct val="0"/>
        </a:spcAft>
        <a:defRPr sz="4400">
          <a:solidFill>
            <a:schemeClr val="tx2"/>
          </a:solidFill>
          <a:latin typeface="Garamond" pitchFamily="18" charset="0"/>
          <a:cs typeface="Arial" pitchFamily="34" charset="0"/>
        </a:defRPr>
      </a:lvl4pPr>
      <a:lvl5pPr algn="l" rtl="0" eaLnBrk="0" fontAlgn="base" hangingPunct="0">
        <a:spcBef>
          <a:spcPct val="0"/>
        </a:spcBef>
        <a:spcAft>
          <a:spcPct val="0"/>
        </a:spcAft>
        <a:defRPr sz="4400">
          <a:solidFill>
            <a:schemeClr val="tx2"/>
          </a:solidFill>
          <a:latin typeface="Garamond" pitchFamily="18" charset="0"/>
          <a:cs typeface="Arial" pitchFamily="34" charset="0"/>
        </a:defRPr>
      </a:lvl5pPr>
      <a:lvl6pPr marL="457200" algn="l" rtl="0" fontAlgn="base">
        <a:spcBef>
          <a:spcPct val="0"/>
        </a:spcBef>
        <a:spcAft>
          <a:spcPct val="0"/>
        </a:spcAft>
        <a:defRPr sz="4400">
          <a:solidFill>
            <a:schemeClr val="tx2"/>
          </a:solidFill>
          <a:latin typeface="Garamond" pitchFamily="18" charset="0"/>
          <a:cs typeface="Arial" pitchFamily="34" charset="0"/>
        </a:defRPr>
      </a:lvl6pPr>
      <a:lvl7pPr marL="914400" algn="l" rtl="0" fontAlgn="base">
        <a:spcBef>
          <a:spcPct val="0"/>
        </a:spcBef>
        <a:spcAft>
          <a:spcPct val="0"/>
        </a:spcAft>
        <a:defRPr sz="4400">
          <a:solidFill>
            <a:schemeClr val="tx2"/>
          </a:solidFill>
          <a:latin typeface="Garamond" pitchFamily="18" charset="0"/>
          <a:cs typeface="Arial" pitchFamily="34" charset="0"/>
        </a:defRPr>
      </a:lvl7pPr>
      <a:lvl8pPr marL="1371600" algn="l" rtl="0" fontAlgn="base">
        <a:spcBef>
          <a:spcPct val="0"/>
        </a:spcBef>
        <a:spcAft>
          <a:spcPct val="0"/>
        </a:spcAft>
        <a:defRPr sz="4400">
          <a:solidFill>
            <a:schemeClr val="tx2"/>
          </a:solidFill>
          <a:latin typeface="Garamond" pitchFamily="18" charset="0"/>
          <a:cs typeface="Arial" pitchFamily="34" charset="0"/>
        </a:defRPr>
      </a:lvl8pPr>
      <a:lvl9pPr marL="1828800" algn="l" rtl="0" fontAlgn="base">
        <a:spcBef>
          <a:spcPct val="0"/>
        </a:spcBef>
        <a:spcAft>
          <a:spcPct val="0"/>
        </a:spcAft>
        <a:defRPr sz="4400">
          <a:solidFill>
            <a:schemeClr val="tx2"/>
          </a:solidFill>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AutoShape 4"/>
          <p:cNvSpPr>
            <a:spLocks noChangeArrowheads="1"/>
          </p:cNvSpPr>
          <p:nvPr/>
        </p:nvSpPr>
        <p:spPr bwMode="auto">
          <a:xfrm>
            <a:off x="609600" y="1566863"/>
            <a:ext cx="7958138" cy="109537"/>
          </a:xfrm>
          <a:custGeom>
            <a:avLst/>
            <a:gdLst>
              <a:gd name="T0" fmla="*/ 0 w 1000"/>
              <a:gd name="T1" fmla="*/ 0 h 1000"/>
              <a:gd name="T2" fmla="*/ 4655511 w 1000"/>
              <a:gd name="T3" fmla="*/ 0 h 1000"/>
              <a:gd name="T4" fmla="*/ 4655511 w 1000"/>
              <a:gd name="T5" fmla="*/ 109537 h 1000"/>
              <a:gd name="T6" fmla="*/ 0 w 1000"/>
              <a:gd name="T7" fmla="*/ 109537 h 1000"/>
              <a:gd name="T8" fmla="*/ 0 w 1000"/>
              <a:gd name="T9" fmla="*/ 0 h 1000"/>
              <a:gd name="T10" fmla="*/ 7958138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fa-I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61446"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endParaRPr lang="en-US"/>
          </a:p>
        </p:txBody>
      </p:sp>
      <p:sp>
        <p:nvSpPr>
          <p:cNvPr id="6144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atin typeface="+mn-lt"/>
              </a:defRPr>
            </a:lvl1pPr>
          </a:lstStyle>
          <a:p>
            <a:pPr>
              <a:defRPr/>
            </a:pPr>
            <a:endParaRPr lang="en-US"/>
          </a:p>
        </p:txBody>
      </p:sp>
      <p:sp>
        <p:nvSpPr>
          <p:cNvPr id="61448"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mn-lt"/>
              </a:defRPr>
            </a:lvl1pPr>
          </a:lstStyle>
          <a:p>
            <a:pPr>
              <a:defRPr/>
            </a:pPr>
            <a:fld id="{2DE4B9CA-7827-40F7-999D-7CBE66CCC3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pitchFamily="34" charset="0"/>
        </a:defRPr>
      </a:lvl2pPr>
      <a:lvl3pPr algn="l" rtl="0" eaLnBrk="0" fontAlgn="base" hangingPunct="0">
        <a:spcBef>
          <a:spcPct val="0"/>
        </a:spcBef>
        <a:spcAft>
          <a:spcPct val="0"/>
        </a:spcAft>
        <a:defRPr sz="3800">
          <a:solidFill>
            <a:schemeClr val="tx2"/>
          </a:solidFill>
          <a:latin typeface="Verdana" pitchFamily="34" charset="0"/>
          <a:cs typeface="Arial" pitchFamily="34" charset="0"/>
        </a:defRPr>
      </a:lvl3pPr>
      <a:lvl4pPr algn="l" rtl="0" eaLnBrk="0" fontAlgn="base" hangingPunct="0">
        <a:spcBef>
          <a:spcPct val="0"/>
        </a:spcBef>
        <a:spcAft>
          <a:spcPct val="0"/>
        </a:spcAft>
        <a:defRPr sz="3800">
          <a:solidFill>
            <a:schemeClr val="tx2"/>
          </a:solidFill>
          <a:latin typeface="Verdana" pitchFamily="34" charset="0"/>
          <a:cs typeface="Arial" pitchFamily="34" charset="0"/>
        </a:defRPr>
      </a:lvl4pPr>
      <a:lvl5pPr algn="l" rtl="0"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0" fontAlgn="base">
        <a:spcBef>
          <a:spcPct val="0"/>
        </a:spcBef>
        <a:spcAft>
          <a:spcPct val="0"/>
        </a:spcAft>
        <a:defRPr sz="3800">
          <a:solidFill>
            <a:schemeClr val="tx2"/>
          </a:solidFill>
          <a:latin typeface="Verdana" pitchFamily="34" charset="0"/>
          <a:cs typeface="Arial" pitchFamily="34" charset="0"/>
        </a:defRPr>
      </a:lvl6pPr>
      <a:lvl7pPr marL="914400" algn="l" rtl="0" fontAlgn="base">
        <a:spcBef>
          <a:spcPct val="0"/>
        </a:spcBef>
        <a:spcAft>
          <a:spcPct val="0"/>
        </a:spcAft>
        <a:defRPr sz="3800">
          <a:solidFill>
            <a:schemeClr val="tx2"/>
          </a:solidFill>
          <a:latin typeface="Verdana" pitchFamily="34" charset="0"/>
          <a:cs typeface="Arial" pitchFamily="34" charset="0"/>
        </a:defRPr>
      </a:lvl7pPr>
      <a:lvl8pPr marL="1371600" algn="l" rtl="0" fontAlgn="base">
        <a:spcBef>
          <a:spcPct val="0"/>
        </a:spcBef>
        <a:spcAft>
          <a:spcPct val="0"/>
        </a:spcAft>
        <a:defRPr sz="3800">
          <a:solidFill>
            <a:schemeClr val="tx2"/>
          </a:solidFill>
          <a:latin typeface="Verdana" pitchFamily="34" charset="0"/>
          <a:cs typeface="Arial" pitchFamily="34" charset="0"/>
        </a:defRPr>
      </a:lvl8pPr>
      <a:lvl9pPr marL="1828800" algn="l" rtl="0"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2" name="Group 2"/>
          <p:cNvGrpSpPr>
            <a:grpSpLocks/>
          </p:cNvGrpSpPr>
          <p:nvPr/>
        </p:nvGrpSpPr>
        <p:grpSpPr bwMode="auto">
          <a:xfrm>
            <a:off x="0" y="0"/>
            <a:ext cx="9159875" cy="6858000"/>
            <a:chOff x="0" y="0"/>
            <a:chExt cx="5770" cy="4320"/>
          </a:xfrm>
        </p:grpSpPr>
        <p:sp>
          <p:nvSpPr>
            <p:cNvPr id="6451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5369"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0"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1"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2"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3"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452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6452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5376"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7"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8"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79"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452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5381"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452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5383"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453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a-IR"/>
            </a:p>
          </p:txBody>
        </p:sp>
        <p:sp>
          <p:nvSpPr>
            <p:cNvPr id="15385"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86"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387"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path>
              </a:pathLst>
            </a:custGeom>
            <a:solidFill>
              <a:schemeClr val="accent2">
                <a:alpha val="50195"/>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fa-IR"/>
            </a:p>
          </p:txBody>
        </p:sp>
        <p:sp>
          <p:nvSpPr>
            <p:cNvPr id="6453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fa-IR"/>
            </a:p>
          </p:txBody>
        </p:sp>
      </p:grpSp>
      <p:sp>
        <p:nvSpPr>
          <p:cNvPr id="64536"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4537"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3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a:defRPr/>
            </a:pPr>
            <a:endParaRPr lang="en-US"/>
          </a:p>
        </p:txBody>
      </p:sp>
      <p:sp>
        <p:nvSpPr>
          <p:cNvPr id="64539"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a:defRPr/>
            </a:pPr>
            <a:fld id="{D27CB203-6CC2-4D9D-A7AC-C0AEE241731B}" type="slidenum">
              <a:rPr lang="en-US"/>
              <a:pPr>
                <a:defRPr/>
              </a:pPr>
              <a:t>‹#›</a:t>
            </a:fld>
            <a:endParaRPr lang="en-US"/>
          </a:p>
        </p:txBody>
      </p:sp>
      <p:sp>
        <p:nvSpPr>
          <p:cNvPr id="64540"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10"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228600" y="228600"/>
            <a:ext cx="8686800" cy="5943600"/>
            <a:chOff x="144" y="144"/>
            <a:chExt cx="5472" cy="3744"/>
          </a:xfrm>
        </p:grpSpPr>
        <p:sp>
          <p:nvSpPr>
            <p:cNvPr id="2056"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2057"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2058" name="Line 5"/>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2051" name="Rectangle 6"/>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7"/>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40" name="Rectangle 8"/>
          <p:cNvSpPr>
            <a:spLocks noGrp="1" noChangeArrowheads="1"/>
          </p:cNvSpPr>
          <p:nvPr>
            <p:ph type="dt" sz="half" idx="2"/>
          </p:nvPr>
        </p:nvSpPr>
        <p:spPr bwMode="auto">
          <a:xfrm>
            <a:off x="5334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smtClean="0"/>
            </a:lvl1pPr>
          </a:lstStyle>
          <a:p>
            <a:pPr>
              <a:defRPr/>
            </a:pPr>
            <a:endParaRPr lang="en-US"/>
          </a:p>
        </p:txBody>
      </p:sp>
      <p:sp>
        <p:nvSpPr>
          <p:cNvPr id="18441" name="Rectangle 9"/>
          <p:cNvSpPr>
            <a:spLocks noGrp="1" noChangeArrowheads="1"/>
          </p:cNvSpPr>
          <p:nvPr>
            <p:ph type="ftr" sz="quarter" idx="3"/>
          </p:nvPr>
        </p:nvSpPr>
        <p:spPr bwMode="auto">
          <a:xfrm>
            <a:off x="32385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smtClean="0"/>
            </a:lvl1pPr>
          </a:lstStyle>
          <a:p>
            <a:pPr>
              <a:defRPr/>
            </a:pPr>
            <a:endParaRPr lang="en-US"/>
          </a:p>
        </p:txBody>
      </p:sp>
      <p:sp>
        <p:nvSpPr>
          <p:cNvPr id="18442" name="Rectangle 10"/>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smtClean="0"/>
            </a:lvl1pPr>
          </a:lstStyle>
          <a:p>
            <a:pPr>
              <a:defRPr/>
            </a:pPr>
            <a:fld id="{96651C53-4DFD-435A-B0C8-3AEE1EC9470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7"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itchFamily="18" charset="0"/>
          <a:cs typeface="Arial" pitchFamily="34" charset="0"/>
        </a:defRPr>
      </a:lvl2pPr>
      <a:lvl3pPr algn="l" rtl="0" eaLnBrk="0" fontAlgn="base" hangingPunct="0">
        <a:lnSpc>
          <a:spcPct val="80000"/>
        </a:lnSpc>
        <a:spcBef>
          <a:spcPct val="0"/>
        </a:spcBef>
        <a:spcAft>
          <a:spcPct val="0"/>
        </a:spcAft>
        <a:defRPr sz="4400">
          <a:solidFill>
            <a:schemeClr val="tx2"/>
          </a:solidFill>
          <a:latin typeface="Times New Roman" pitchFamily="18" charset="0"/>
          <a:cs typeface="Arial" pitchFamily="34" charset="0"/>
        </a:defRPr>
      </a:lvl3pPr>
      <a:lvl4pPr algn="l" rtl="0" eaLnBrk="0" fontAlgn="base" hangingPunct="0">
        <a:lnSpc>
          <a:spcPct val="80000"/>
        </a:lnSpc>
        <a:spcBef>
          <a:spcPct val="0"/>
        </a:spcBef>
        <a:spcAft>
          <a:spcPct val="0"/>
        </a:spcAft>
        <a:defRPr sz="4400">
          <a:solidFill>
            <a:schemeClr val="tx2"/>
          </a:solidFill>
          <a:latin typeface="Times New Roman" pitchFamily="18" charset="0"/>
          <a:cs typeface="Arial" pitchFamily="34" charset="0"/>
        </a:defRPr>
      </a:lvl4pPr>
      <a:lvl5pPr algn="l" rtl="0" eaLnBrk="0" fontAlgn="base" hangingPunct="0">
        <a:lnSpc>
          <a:spcPct val="80000"/>
        </a:lnSpc>
        <a:spcBef>
          <a:spcPct val="0"/>
        </a:spcBef>
        <a:spcAft>
          <a:spcPct val="0"/>
        </a:spcAft>
        <a:defRPr sz="4400">
          <a:solidFill>
            <a:schemeClr val="tx2"/>
          </a:solidFill>
          <a:latin typeface="Times New Roman" pitchFamily="18" charset="0"/>
          <a:cs typeface="Arial" pitchFamily="34" charset="0"/>
        </a:defRPr>
      </a:lvl5pPr>
      <a:lvl6pPr marL="457200" algn="l" rtl="0" fontAlgn="base">
        <a:lnSpc>
          <a:spcPct val="80000"/>
        </a:lnSpc>
        <a:spcBef>
          <a:spcPct val="0"/>
        </a:spcBef>
        <a:spcAft>
          <a:spcPct val="0"/>
        </a:spcAft>
        <a:defRPr sz="4400">
          <a:solidFill>
            <a:schemeClr val="tx2"/>
          </a:solidFill>
          <a:latin typeface="Times New Roman" pitchFamily="18" charset="0"/>
          <a:cs typeface="Arial" pitchFamily="34" charset="0"/>
        </a:defRPr>
      </a:lvl6pPr>
      <a:lvl7pPr marL="914400" algn="l" rtl="0" fontAlgn="base">
        <a:lnSpc>
          <a:spcPct val="80000"/>
        </a:lnSpc>
        <a:spcBef>
          <a:spcPct val="0"/>
        </a:spcBef>
        <a:spcAft>
          <a:spcPct val="0"/>
        </a:spcAft>
        <a:defRPr sz="4400">
          <a:solidFill>
            <a:schemeClr val="tx2"/>
          </a:solidFill>
          <a:latin typeface="Times New Roman" pitchFamily="18" charset="0"/>
          <a:cs typeface="Arial" pitchFamily="34" charset="0"/>
        </a:defRPr>
      </a:lvl7pPr>
      <a:lvl8pPr marL="1371600" algn="l" rtl="0" fontAlgn="base">
        <a:lnSpc>
          <a:spcPct val="80000"/>
        </a:lnSpc>
        <a:spcBef>
          <a:spcPct val="0"/>
        </a:spcBef>
        <a:spcAft>
          <a:spcPct val="0"/>
        </a:spcAft>
        <a:defRPr sz="4400">
          <a:solidFill>
            <a:schemeClr val="tx2"/>
          </a:solidFill>
          <a:latin typeface="Times New Roman" pitchFamily="18" charset="0"/>
          <a:cs typeface="Arial" pitchFamily="34" charset="0"/>
        </a:defRPr>
      </a:lvl8pPr>
      <a:lvl9pPr marL="1828800" algn="l" rtl="0" fontAlgn="base">
        <a:lnSpc>
          <a:spcPct val="80000"/>
        </a:lnSpc>
        <a:spcBef>
          <a:spcPct val="0"/>
        </a:spcBef>
        <a:spcAft>
          <a:spcPct val="0"/>
        </a:spcAft>
        <a:defRPr sz="4400">
          <a:solidFill>
            <a:schemeClr val="tx2"/>
          </a:solidFill>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0750C45-5BC6-4FE0-A832-5D8614E2EF42}" type="slidenum">
              <a:rPr lang="en-US"/>
              <a:pPr>
                <a:defRPr/>
              </a:pPr>
              <a:t>‹#›</a:t>
            </a:fld>
            <a:endParaRPr lang="en-US"/>
          </a:p>
        </p:txBody>
      </p:sp>
      <p:grpSp>
        <p:nvGrpSpPr>
          <p:cNvPr id="3076" name="Group 4"/>
          <p:cNvGrpSpPr>
            <a:grpSpLocks/>
          </p:cNvGrpSpPr>
          <p:nvPr/>
        </p:nvGrpSpPr>
        <p:grpSpPr bwMode="auto">
          <a:xfrm>
            <a:off x="0" y="0"/>
            <a:ext cx="9140825"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86"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82"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2458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2459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998"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6413"/>
            <a:chOff x="0" y="0"/>
            <a:chExt cx="5760" cy="4319"/>
          </a:xfrm>
        </p:grpSpPr>
        <p:sp>
          <p:nvSpPr>
            <p:cNvPr id="2765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5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5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07"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5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4109"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4110"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5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12"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6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14"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6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16"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6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6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6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20"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6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22"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7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7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2767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26"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7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7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29"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7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4131"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767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4140" name="Group 39"/>
            <p:cNvGrpSpPr>
              <a:grpSpLocks/>
            </p:cNvGrpSpPr>
            <p:nvPr userDrawn="1"/>
          </p:nvGrpSpPr>
          <p:grpSpPr bwMode="auto">
            <a:xfrm>
              <a:off x="0" y="1632"/>
              <a:ext cx="5758" cy="1858"/>
              <a:chOff x="0" y="1632"/>
              <a:chExt cx="5758" cy="1858"/>
            </a:xfrm>
          </p:grpSpPr>
          <p:sp>
            <p:nvSpPr>
              <p:cNvPr id="2768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2768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grpSp>
      <p:sp>
        <p:nvSpPr>
          <p:cNvPr id="27690"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9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92"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en-US"/>
          </a:p>
        </p:txBody>
      </p:sp>
      <p:sp>
        <p:nvSpPr>
          <p:cNvPr id="27693"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en-US"/>
          </a:p>
        </p:txBody>
      </p:sp>
      <p:sp>
        <p:nvSpPr>
          <p:cNvPr id="27694"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A2346951-9C54-447F-8B0A-C2D2C121310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99"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588" y="0"/>
            <a:ext cx="9148762" cy="6851650"/>
            <a:chOff x="1" y="0"/>
            <a:chExt cx="5763" cy="4316"/>
          </a:xfrm>
        </p:grpSpPr>
        <p:sp>
          <p:nvSpPr>
            <p:cNvPr id="3072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2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2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5131" name="Group 6"/>
            <p:cNvGrpSpPr>
              <a:grpSpLocks/>
            </p:cNvGrpSpPr>
            <p:nvPr/>
          </p:nvGrpSpPr>
          <p:grpSpPr bwMode="auto">
            <a:xfrm>
              <a:off x="288" y="0"/>
              <a:ext cx="5098" cy="4316"/>
              <a:chOff x="288" y="0"/>
              <a:chExt cx="5098" cy="4316"/>
            </a:xfrm>
          </p:grpSpPr>
          <p:sp>
            <p:nvSpPr>
              <p:cNvPr id="3072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2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2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3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sp>
          <p:nvSpPr>
            <p:cNvPr id="3074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4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074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135" name="Freeform 23"/>
            <p:cNvSpPr>
              <a:spLocks/>
            </p:cNvSpPr>
            <p:nvPr/>
          </p:nvSpPr>
          <p:spPr bwMode="hidden">
            <a:xfrm>
              <a:off x="5041" y="0"/>
              <a:ext cx="719" cy="845"/>
            </a:xfrm>
            <a:custGeom>
              <a:avLst/>
              <a:gdLst>
                <a:gd name="T0" fmla="*/ 719 w 717"/>
                <a:gd name="T1" fmla="*/ 845 h 845"/>
                <a:gd name="T2" fmla="*/ 719 w 717"/>
                <a:gd name="T3" fmla="*/ 821 h 845"/>
                <a:gd name="T4" fmla="*/ 576 w 717"/>
                <a:gd name="T5" fmla="*/ 605 h 845"/>
                <a:gd name="T6" fmla="*/ 407 w 717"/>
                <a:gd name="T7" fmla="*/ 396 h 845"/>
                <a:gd name="T8" fmla="*/ 222 w 717"/>
                <a:gd name="T9" fmla="*/ 192 h 845"/>
                <a:gd name="T10" fmla="*/ 17 w 717"/>
                <a:gd name="T11" fmla="*/ 0 h 845"/>
                <a:gd name="T12" fmla="*/ 0 w 717"/>
                <a:gd name="T13" fmla="*/ 0 h 845"/>
                <a:gd name="T14" fmla="*/ 210 w 717"/>
                <a:gd name="T15" fmla="*/ 198 h 845"/>
                <a:gd name="T16" fmla="*/ 401 w 717"/>
                <a:gd name="T17" fmla="*/ 408 h 845"/>
                <a:gd name="T18" fmla="*/ 570 w 717"/>
                <a:gd name="T19" fmla="*/ 623 h 845"/>
                <a:gd name="T20" fmla="*/ 719 w 717"/>
                <a:gd name="T21" fmla="*/ 845 h 845"/>
                <a:gd name="T22" fmla="*/ 71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136" name="Freeform 24"/>
            <p:cNvSpPr>
              <a:spLocks/>
            </p:cNvSpPr>
            <p:nvPr/>
          </p:nvSpPr>
          <p:spPr bwMode="hidden">
            <a:xfrm>
              <a:off x="5352" y="0"/>
              <a:ext cx="408" cy="414"/>
            </a:xfrm>
            <a:custGeom>
              <a:avLst/>
              <a:gdLst>
                <a:gd name="T0" fmla="*/ 408 w 407"/>
                <a:gd name="T1" fmla="*/ 414 h 414"/>
                <a:gd name="T2" fmla="*/ 408 w 407"/>
                <a:gd name="T3" fmla="*/ 396 h 414"/>
                <a:gd name="T4" fmla="*/ 223 w 407"/>
                <a:gd name="T5" fmla="*/ 192 h 414"/>
                <a:gd name="T6" fmla="*/ 12 w 407"/>
                <a:gd name="T7" fmla="*/ 0 h 414"/>
                <a:gd name="T8" fmla="*/ 0 w 407"/>
                <a:gd name="T9" fmla="*/ 0 h 414"/>
                <a:gd name="T10" fmla="*/ 108 w 407"/>
                <a:gd name="T11" fmla="*/ 102 h 414"/>
                <a:gd name="T12" fmla="*/ 217 w 407"/>
                <a:gd name="T13" fmla="*/ 204 h 414"/>
                <a:gd name="T14" fmla="*/ 408 w 407"/>
                <a:gd name="T15" fmla="*/ 414 h 414"/>
                <a:gd name="T16" fmla="*/ 40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074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5138" name="Freeform 26"/>
            <p:cNvSpPr>
              <a:spLocks/>
            </p:cNvSpPr>
            <p:nvPr/>
          </p:nvSpPr>
          <p:spPr bwMode="hidden">
            <a:xfrm>
              <a:off x="6" y="0"/>
              <a:ext cx="588" cy="599"/>
            </a:xfrm>
            <a:custGeom>
              <a:avLst/>
              <a:gdLst>
                <a:gd name="T0" fmla="*/ 588 w 586"/>
                <a:gd name="T1" fmla="*/ 0 h 599"/>
                <a:gd name="T2" fmla="*/ 570 w 586"/>
                <a:gd name="T3" fmla="*/ 0 h 599"/>
                <a:gd name="T4" fmla="*/ 408 w 586"/>
                <a:gd name="T5" fmla="*/ 132 h 599"/>
                <a:gd name="T6" fmla="*/ 258 w 586"/>
                <a:gd name="T7" fmla="*/ 270 h 599"/>
                <a:gd name="T8" fmla="*/ 120 w 586"/>
                <a:gd name="T9" fmla="*/ 420 h 599"/>
                <a:gd name="T10" fmla="*/ 0 w 586"/>
                <a:gd name="T11" fmla="*/ 575 h 599"/>
                <a:gd name="T12" fmla="*/ 0 w 586"/>
                <a:gd name="T13" fmla="*/ 599 h 599"/>
                <a:gd name="T14" fmla="*/ 120 w 586"/>
                <a:gd name="T15" fmla="*/ 432 h 599"/>
                <a:gd name="T16" fmla="*/ 258 w 586"/>
                <a:gd name="T17" fmla="*/ 282 h 599"/>
                <a:gd name="T18" fmla="*/ 414 w 586"/>
                <a:gd name="T19" fmla="*/ 138 h 599"/>
                <a:gd name="T20" fmla="*/ 588 w 586"/>
                <a:gd name="T21" fmla="*/ 0 h 599"/>
                <a:gd name="T22" fmla="*/ 58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139" name="Freeform 27"/>
            <p:cNvSpPr>
              <a:spLocks/>
            </p:cNvSpPr>
            <p:nvPr/>
          </p:nvSpPr>
          <p:spPr bwMode="hidden">
            <a:xfrm>
              <a:off x="6" y="0"/>
              <a:ext cx="270" cy="252"/>
            </a:xfrm>
            <a:custGeom>
              <a:avLst/>
              <a:gdLst>
                <a:gd name="T0" fmla="*/ 270 w 269"/>
                <a:gd name="T1" fmla="*/ 0 h 252"/>
                <a:gd name="T2" fmla="*/ 25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0 w 269"/>
                <a:gd name="T15" fmla="*/ 0 h 252"/>
                <a:gd name="T16" fmla="*/ 27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5140"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1"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2"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nvGrpSpPr>
            <p:cNvPr id="5143" name="Group 31"/>
            <p:cNvGrpSpPr>
              <a:grpSpLocks/>
            </p:cNvGrpSpPr>
            <p:nvPr/>
          </p:nvGrpSpPr>
          <p:grpSpPr bwMode="auto">
            <a:xfrm>
              <a:off x="1" y="392"/>
              <a:ext cx="5758" cy="1571"/>
              <a:chOff x="1" y="392"/>
              <a:chExt cx="5758" cy="1571"/>
            </a:xfrm>
          </p:grpSpPr>
          <p:sp>
            <p:nvSpPr>
              <p:cNvPr id="514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5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5144"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5145"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30759"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0760"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latin typeface="+mn-lt"/>
              </a:defRPr>
            </a:lvl1pPr>
          </a:lstStyle>
          <a:p>
            <a:pPr>
              <a:defRPr/>
            </a:pPr>
            <a:endParaRPr lang="en-US"/>
          </a:p>
        </p:txBody>
      </p:sp>
      <p:sp>
        <p:nvSpPr>
          <p:cNvPr id="30761"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latin typeface="+mn-lt"/>
              </a:defRPr>
            </a:lvl1pPr>
          </a:lstStyle>
          <a:p>
            <a:pPr>
              <a:defRPr/>
            </a:pPr>
            <a:endParaRPr lang="en-US"/>
          </a:p>
        </p:txBody>
      </p:sp>
      <p:sp>
        <p:nvSpPr>
          <p:cNvPr id="30762"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latin typeface="+mn-lt"/>
              </a:defRPr>
            </a:lvl1pPr>
          </a:lstStyle>
          <a:p>
            <a:pPr>
              <a:defRPr/>
            </a:pPr>
            <a:fld id="{54BF5714-A7D7-4EAD-A21D-88D022E6513E}" type="slidenum">
              <a:rPr lang="en-US"/>
              <a:pPr>
                <a:defRPr/>
              </a:pPr>
              <a:t>‹#›</a:t>
            </a:fld>
            <a:endParaRPr lang="en-US"/>
          </a:p>
        </p:txBody>
      </p:sp>
      <p:sp>
        <p:nvSpPr>
          <p:cNvPr id="30763"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00"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grpSp>
        <p:nvGrpSpPr>
          <p:cNvPr id="6147" name="Group 3"/>
          <p:cNvGrpSpPr>
            <a:grpSpLocks/>
          </p:cNvGrpSpPr>
          <p:nvPr/>
        </p:nvGrpSpPr>
        <p:grpSpPr bwMode="auto">
          <a:xfrm>
            <a:off x="3175" y="4267200"/>
            <a:ext cx="9140825" cy="2590800"/>
            <a:chOff x="2" y="2688"/>
            <a:chExt cx="5758" cy="1632"/>
          </a:xfrm>
        </p:grpSpPr>
        <p:sp>
          <p:nvSpPr>
            <p:cNvPr id="6153" name="Freeform 4"/>
            <p:cNvSpPr>
              <a:spLocks/>
            </p:cNvSpPr>
            <p:nvPr/>
          </p:nvSpPr>
          <p:spPr bwMode="hidden">
            <a:xfrm>
              <a:off x="2" y="2688"/>
              <a:ext cx="5758" cy="1632"/>
            </a:xfrm>
            <a:custGeom>
              <a:avLst/>
              <a:gdLst>
                <a:gd name="T0" fmla="*/ 5758 w 5740"/>
                <a:gd name="T1" fmla="*/ 1632 h 4316"/>
                <a:gd name="T2" fmla="*/ 0 w 5740"/>
                <a:gd name="T3" fmla="*/ 1632 h 4316"/>
                <a:gd name="T4" fmla="*/ 0 w 5740"/>
                <a:gd name="T5" fmla="*/ 0 h 4316"/>
                <a:gd name="T6" fmla="*/ 5758 w 5740"/>
                <a:gd name="T7" fmla="*/ 0 h 4316"/>
                <a:gd name="T8" fmla="*/ 5758 w 5740"/>
                <a:gd name="T9" fmla="*/ 1632 h 4316"/>
                <a:gd name="T10" fmla="*/ 5758 w 5740"/>
                <a:gd name="T11" fmla="*/ 1632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6154" name="Group 5"/>
            <p:cNvGrpSpPr>
              <a:grpSpLocks/>
            </p:cNvGrpSpPr>
            <p:nvPr userDrawn="1"/>
          </p:nvGrpSpPr>
          <p:grpSpPr bwMode="auto">
            <a:xfrm>
              <a:off x="3528" y="3715"/>
              <a:ext cx="792" cy="521"/>
              <a:chOff x="3527" y="3715"/>
              <a:chExt cx="792" cy="521"/>
            </a:xfrm>
          </p:grpSpPr>
          <p:sp>
            <p:nvSpPr>
              <p:cNvPr id="33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03"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04"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05"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06"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07"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grpSp>
        <p:grpSp>
          <p:nvGrpSpPr>
            <p:cNvPr id="6155" name="Group 17"/>
            <p:cNvGrpSpPr>
              <a:grpSpLocks/>
            </p:cNvGrpSpPr>
            <p:nvPr userDrawn="1"/>
          </p:nvGrpSpPr>
          <p:grpSpPr bwMode="auto">
            <a:xfrm>
              <a:off x="1776" y="3631"/>
              <a:ext cx="1626" cy="683"/>
              <a:chOff x="1776" y="3631"/>
              <a:chExt cx="1626" cy="683"/>
            </a:xfrm>
          </p:grpSpPr>
          <p:sp>
            <p:nvSpPr>
              <p:cNvPr id="33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18"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19"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20"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21"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19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20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3824"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25"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26"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20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6156" name="Group 36"/>
            <p:cNvGrpSpPr>
              <a:grpSpLocks/>
            </p:cNvGrpSpPr>
            <p:nvPr userDrawn="1"/>
          </p:nvGrpSpPr>
          <p:grpSpPr bwMode="auto">
            <a:xfrm>
              <a:off x="4128" y="3360"/>
              <a:ext cx="1351" cy="821"/>
              <a:chOff x="4128" y="3360"/>
              <a:chExt cx="1351" cy="821"/>
            </a:xfrm>
          </p:grpSpPr>
          <p:sp>
            <p:nvSpPr>
              <p:cNvPr id="33829"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0"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1"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2"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3"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4"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5"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617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33837"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8"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39"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fa-IR"/>
              </a:p>
            </p:txBody>
          </p:sp>
          <p:sp>
            <p:nvSpPr>
              <p:cNvPr id="33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sp>
            <p:nvSpPr>
              <p:cNvPr id="33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a-IR"/>
              </a:p>
            </p:txBody>
          </p:sp>
        </p:grpSp>
        <p:grpSp>
          <p:nvGrpSpPr>
            <p:cNvPr id="6157" name="Group 54"/>
            <p:cNvGrpSpPr>
              <a:grpSpLocks/>
            </p:cNvGrpSpPr>
            <p:nvPr userDrawn="1"/>
          </p:nvGrpSpPr>
          <p:grpSpPr bwMode="auto">
            <a:xfrm>
              <a:off x="5280" y="3024"/>
              <a:ext cx="425" cy="258"/>
              <a:chOff x="5280" y="3024"/>
              <a:chExt cx="425" cy="258"/>
            </a:xfrm>
          </p:grpSpPr>
          <p:sp>
            <p:nvSpPr>
              <p:cNvPr id="6158" name="Freeform 55"/>
              <p:cNvSpPr>
                <a:spLocks/>
              </p:cNvSpPr>
              <p:nvPr/>
            </p:nvSpPr>
            <p:spPr bwMode="hidden">
              <a:xfrm>
                <a:off x="5280" y="3186"/>
                <a:ext cx="383" cy="96"/>
              </a:xfrm>
              <a:custGeom>
                <a:avLst/>
                <a:gdLst>
                  <a:gd name="T0" fmla="*/ 210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0 w 382"/>
                  <a:gd name="T19" fmla="*/ 96 h 96"/>
                  <a:gd name="T20" fmla="*/ 264 w 382"/>
                  <a:gd name="T21" fmla="*/ 90 h 96"/>
                  <a:gd name="T22" fmla="*/ 312 w 382"/>
                  <a:gd name="T23" fmla="*/ 84 h 96"/>
                  <a:gd name="T24" fmla="*/ 353 w 382"/>
                  <a:gd name="T25" fmla="*/ 66 h 96"/>
                  <a:gd name="T26" fmla="*/ 383 w 382"/>
                  <a:gd name="T27" fmla="*/ 42 h 96"/>
                  <a:gd name="T28" fmla="*/ 377 w 382"/>
                  <a:gd name="T29" fmla="*/ 42 h 96"/>
                  <a:gd name="T30" fmla="*/ 347 w 382"/>
                  <a:gd name="T31" fmla="*/ 66 h 96"/>
                  <a:gd name="T32" fmla="*/ 306 w 382"/>
                  <a:gd name="T33" fmla="*/ 78 h 96"/>
                  <a:gd name="T34" fmla="*/ 264 w 382"/>
                  <a:gd name="T35" fmla="*/ 90 h 96"/>
                  <a:gd name="T36" fmla="*/ 210 w 382"/>
                  <a:gd name="T37" fmla="*/ 96 h 96"/>
                  <a:gd name="T38" fmla="*/ 210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5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6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6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6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63" name="Freeform 60"/>
              <p:cNvSpPr>
                <a:spLocks/>
              </p:cNvSpPr>
              <p:nvPr/>
            </p:nvSpPr>
            <p:spPr bwMode="hidden">
              <a:xfrm>
                <a:off x="5489" y="3042"/>
                <a:ext cx="186" cy="210"/>
              </a:xfrm>
              <a:custGeom>
                <a:avLst/>
                <a:gdLst>
                  <a:gd name="T0" fmla="*/ 0 w 185"/>
                  <a:gd name="T1" fmla="*/ 6 h 210"/>
                  <a:gd name="T2" fmla="*/ 66 w 185"/>
                  <a:gd name="T3" fmla="*/ 12 h 210"/>
                  <a:gd name="T4" fmla="*/ 120 w 185"/>
                  <a:gd name="T5" fmla="*/ 36 h 210"/>
                  <a:gd name="T6" fmla="*/ 156 w 185"/>
                  <a:gd name="T7" fmla="*/ 72 h 210"/>
                  <a:gd name="T8" fmla="*/ 162 w 185"/>
                  <a:gd name="T9" fmla="*/ 90 h 210"/>
                  <a:gd name="T10" fmla="*/ 168 w 185"/>
                  <a:gd name="T11" fmla="*/ 114 h 210"/>
                  <a:gd name="T12" fmla="*/ 162 w 185"/>
                  <a:gd name="T13" fmla="*/ 138 h 210"/>
                  <a:gd name="T14" fmla="*/ 150 w 185"/>
                  <a:gd name="T15" fmla="*/ 162 h 210"/>
                  <a:gd name="T16" fmla="*/ 120 w 185"/>
                  <a:gd name="T17" fmla="*/ 180 h 210"/>
                  <a:gd name="T18" fmla="*/ 90 w 185"/>
                  <a:gd name="T19" fmla="*/ 198 h 210"/>
                  <a:gd name="T20" fmla="*/ 97 w 185"/>
                  <a:gd name="T21" fmla="*/ 210 h 210"/>
                  <a:gd name="T22" fmla="*/ 132 w 185"/>
                  <a:gd name="T23" fmla="*/ 192 h 210"/>
                  <a:gd name="T24" fmla="*/ 162 w 185"/>
                  <a:gd name="T25" fmla="*/ 168 h 210"/>
                  <a:gd name="T26" fmla="*/ 180 w 185"/>
                  <a:gd name="T27" fmla="*/ 144 h 210"/>
                  <a:gd name="T28" fmla="*/ 186 w 185"/>
                  <a:gd name="T29" fmla="*/ 114 h 210"/>
                  <a:gd name="T30" fmla="*/ 180 w 185"/>
                  <a:gd name="T31" fmla="*/ 90 h 210"/>
                  <a:gd name="T32" fmla="*/ 174 w 185"/>
                  <a:gd name="T33" fmla="*/ 66 h 210"/>
                  <a:gd name="T34" fmla="*/ 156 w 185"/>
                  <a:gd name="T35" fmla="*/ 48 h 210"/>
                  <a:gd name="T36" fmla="*/ 132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616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6165" name="Group 62"/>
              <p:cNvGrpSpPr>
                <a:grpSpLocks/>
              </p:cNvGrpSpPr>
              <p:nvPr/>
            </p:nvGrpSpPr>
            <p:grpSpPr bwMode="auto">
              <a:xfrm>
                <a:off x="5381" y="3085"/>
                <a:ext cx="227" cy="132"/>
                <a:chOff x="5381" y="3085"/>
                <a:chExt cx="227" cy="132"/>
              </a:xfrm>
            </p:grpSpPr>
            <p:sp>
              <p:nvSpPr>
                <p:cNvPr id="616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616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616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sp>
              <p:nvSpPr>
                <p:cNvPr id="616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a-IR"/>
                </a:p>
              </p:txBody>
            </p:sp>
          </p:grpSp>
        </p:grpSp>
      </p:grpSp>
      <p:sp>
        <p:nvSpPr>
          <p:cNvPr id="33859"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3860"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61"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n-US"/>
          </a:p>
        </p:txBody>
      </p:sp>
      <p:sp>
        <p:nvSpPr>
          <p:cNvPr id="33862"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n-US"/>
          </a:p>
        </p:txBody>
      </p:sp>
      <p:sp>
        <p:nvSpPr>
          <p:cNvPr id="33863"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70804B5F-D3C8-4D5B-82F4-F714146FCFF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01"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8686800" cy="4876800"/>
            <a:chOff x="0" y="0"/>
            <a:chExt cx="5472" cy="3072"/>
          </a:xfrm>
        </p:grpSpPr>
        <p:sp>
          <p:nvSpPr>
            <p:cNvPr id="717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grpSp>
          <p:nvGrpSpPr>
            <p:cNvPr id="7178" name="Group 4"/>
            <p:cNvGrpSpPr>
              <a:grpSpLocks/>
            </p:cNvGrpSpPr>
            <p:nvPr/>
          </p:nvGrpSpPr>
          <p:grpSpPr bwMode="auto">
            <a:xfrm>
              <a:off x="240" y="893"/>
              <a:ext cx="5232" cy="115"/>
              <a:chOff x="240" y="893"/>
              <a:chExt cx="5232" cy="115"/>
            </a:xfrm>
          </p:grpSpPr>
          <p:sp>
            <p:nvSpPr>
              <p:cNvPr id="7179"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fa-IR" sz="2400">
                  <a:latin typeface="Times New Roman" pitchFamily="18" charset="0"/>
                </a:endParaRPr>
              </a:p>
            </p:txBody>
          </p:sp>
          <p:sp>
            <p:nvSpPr>
              <p:cNvPr id="7180"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grpSp>
      <p:sp>
        <p:nvSpPr>
          <p:cNvPr id="7171"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2"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5"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p>
        </p:txBody>
      </p:sp>
      <p:sp>
        <p:nvSpPr>
          <p:cNvPr id="39946"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p>
        </p:txBody>
      </p:sp>
      <p:sp>
        <p:nvSpPr>
          <p:cNvPr id="39947"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6676CF6-A34B-4968-8F36-E7FD00347534}" type="slidenum">
              <a:rPr lang="en-US"/>
              <a:pPr>
                <a:defRPr/>
              </a:pPr>
              <a:t>‹#›</a:t>
            </a:fld>
            <a:endParaRPr lang="en-US"/>
          </a:p>
        </p:txBody>
      </p:sp>
      <p:sp>
        <p:nvSpPr>
          <p:cNvPr id="7176"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 bg1="lt1" tx1="dk1" bg2="lt2" tx2="dk2" accent1="accent1" accent2="accent2" accent3="accent3" accent4="accent4" accent5="accent5" accent6="accent6" hlink="hlink" folHlink="folHlink"/>
  <p:sldLayoutIdLst>
    <p:sldLayoutId id="2147484002"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pitchFamily="34" charset="0"/>
        </a:defRPr>
      </a:lvl2pPr>
      <a:lvl3pPr algn="l" rtl="0" eaLnBrk="0" fontAlgn="base" hangingPunct="0">
        <a:spcBef>
          <a:spcPct val="0"/>
        </a:spcBef>
        <a:spcAft>
          <a:spcPct val="0"/>
        </a:spcAft>
        <a:defRPr sz="4200">
          <a:solidFill>
            <a:schemeClr val="tx2"/>
          </a:solidFill>
          <a:latin typeface="Times New Roman" pitchFamily="18" charset="0"/>
          <a:cs typeface="Arial" pitchFamily="34" charset="0"/>
        </a:defRPr>
      </a:lvl3pPr>
      <a:lvl4pPr algn="l" rtl="0" eaLnBrk="0" fontAlgn="base" hangingPunct="0">
        <a:spcBef>
          <a:spcPct val="0"/>
        </a:spcBef>
        <a:spcAft>
          <a:spcPct val="0"/>
        </a:spcAft>
        <a:defRPr sz="4200">
          <a:solidFill>
            <a:schemeClr val="tx2"/>
          </a:solidFill>
          <a:latin typeface="Times New Roman" pitchFamily="18" charset="0"/>
          <a:cs typeface="Arial" pitchFamily="34" charset="0"/>
        </a:defRPr>
      </a:lvl4pPr>
      <a:lvl5pPr algn="l" rtl="0"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l" rtl="0" fontAlgn="base">
        <a:spcBef>
          <a:spcPct val="0"/>
        </a:spcBef>
        <a:spcAft>
          <a:spcPct val="0"/>
        </a:spcAft>
        <a:defRPr sz="4200">
          <a:solidFill>
            <a:schemeClr val="tx2"/>
          </a:solidFill>
          <a:latin typeface="Times New Roman" pitchFamily="18" charset="0"/>
          <a:cs typeface="Arial" pitchFamily="34" charset="0"/>
        </a:defRPr>
      </a:lvl6pPr>
      <a:lvl7pPr marL="914400" algn="l" rtl="0" fontAlgn="base">
        <a:spcBef>
          <a:spcPct val="0"/>
        </a:spcBef>
        <a:spcAft>
          <a:spcPct val="0"/>
        </a:spcAft>
        <a:defRPr sz="4200">
          <a:solidFill>
            <a:schemeClr val="tx2"/>
          </a:solidFill>
          <a:latin typeface="Times New Roman" pitchFamily="18" charset="0"/>
          <a:cs typeface="Arial" pitchFamily="34" charset="0"/>
        </a:defRPr>
      </a:lvl7pPr>
      <a:lvl8pPr marL="1371600" algn="l" rtl="0" fontAlgn="base">
        <a:spcBef>
          <a:spcPct val="0"/>
        </a:spcBef>
        <a:spcAft>
          <a:spcPct val="0"/>
        </a:spcAft>
        <a:defRPr sz="4200">
          <a:solidFill>
            <a:schemeClr val="tx2"/>
          </a:solidFill>
          <a:latin typeface="Times New Roman" pitchFamily="18" charset="0"/>
          <a:cs typeface="Arial" pitchFamily="34" charset="0"/>
        </a:defRPr>
      </a:lvl8pPr>
      <a:lvl9pPr marL="1828800" algn="l" rtl="0"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301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en-US" altLang="en-US"/>
          </a:p>
        </p:txBody>
      </p:sp>
      <p:sp>
        <p:nvSpPr>
          <p:cNvPr id="430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endParaRPr lang="en-US" altLang="en-US"/>
          </a:p>
        </p:txBody>
      </p:sp>
      <p:sp>
        <p:nvSpPr>
          <p:cNvPr id="4301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pPr>
              <a:defRPr/>
            </a:pPr>
            <a:fld id="{E30E23F5-EBF8-483A-8384-3E3A1B18203A}" type="slidenum">
              <a:rPr lang="en-US" altLang="en-US"/>
              <a:pPr>
                <a:defRPr/>
              </a:pPr>
              <a:t>‹#›</a:t>
            </a:fld>
            <a:endParaRPr lang="en-US" altLang="en-US"/>
          </a:p>
        </p:txBody>
      </p:sp>
      <p:sp>
        <p:nvSpPr>
          <p:cNvPr id="8199"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a-IR"/>
          </a:p>
        </p:txBody>
      </p:sp>
      <p:sp>
        <p:nvSpPr>
          <p:cNvPr id="82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Tree>
  </p:cSld>
  <p:clrMap bg1="lt1" tx1="dk1" bg2="lt2" tx2="dk2" accent1="accent1" accent2="accent2" accent3="accent3" accent4="accent4" accent5="accent5" accent6="accent6" hlink="hlink" folHlink="folHlink"/>
  <p:sldLayoutIdLst>
    <p:sldLayoutId id="2147484003"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pitchFamily="34" charset="0"/>
        </a:defRPr>
      </a:lvl2pPr>
      <a:lvl3pPr algn="l" rtl="0" eaLnBrk="0" fontAlgn="base" hangingPunct="0">
        <a:spcBef>
          <a:spcPct val="0"/>
        </a:spcBef>
        <a:spcAft>
          <a:spcPct val="0"/>
        </a:spcAft>
        <a:defRPr sz="4200">
          <a:solidFill>
            <a:schemeClr val="tx2"/>
          </a:solidFill>
          <a:latin typeface="Garamond" pitchFamily="18" charset="0"/>
          <a:cs typeface="Arial" pitchFamily="34" charset="0"/>
        </a:defRPr>
      </a:lvl3pPr>
      <a:lvl4pPr algn="l" rtl="0" eaLnBrk="0" fontAlgn="base" hangingPunct="0">
        <a:spcBef>
          <a:spcPct val="0"/>
        </a:spcBef>
        <a:spcAft>
          <a:spcPct val="0"/>
        </a:spcAft>
        <a:defRPr sz="4200">
          <a:solidFill>
            <a:schemeClr val="tx2"/>
          </a:solidFill>
          <a:latin typeface="Garamond" pitchFamily="18" charset="0"/>
          <a:cs typeface="Arial" pitchFamily="34" charset="0"/>
        </a:defRPr>
      </a:lvl4pPr>
      <a:lvl5pPr algn="l" rtl="0" eaLnBrk="0" fontAlgn="base" hangingPunct="0">
        <a:spcBef>
          <a:spcPct val="0"/>
        </a:spcBef>
        <a:spcAft>
          <a:spcPct val="0"/>
        </a:spcAft>
        <a:defRPr sz="4200">
          <a:solidFill>
            <a:schemeClr val="tx2"/>
          </a:solidFill>
          <a:latin typeface="Garamond" pitchFamily="18" charset="0"/>
          <a:cs typeface="Arial" pitchFamily="34" charset="0"/>
        </a:defRPr>
      </a:lvl5pPr>
      <a:lvl6pPr marL="457200" algn="l" rtl="0" fontAlgn="base">
        <a:spcBef>
          <a:spcPct val="0"/>
        </a:spcBef>
        <a:spcAft>
          <a:spcPct val="0"/>
        </a:spcAft>
        <a:defRPr sz="4200">
          <a:solidFill>
            <a:schemeClr val="tx2"/>
          </a:solidFill>
          <a:latin typeface="Garamond" pitchFamily="18" charset="0"/>
          <a:cs typeface="Arial" pitchFamily="34" charset="0"/>
        </a:defRPr>
      </a:lvl6pPr>
      <a:lvl7pPr marL="914400" algn="l" rtl="0" fontAlgn="base">
        <a:spcBef>
          <a:spcPct val="0"/>
        </a:spcBef>
        <a:spcAft>
          <a:spcPct val="0"/>
        </a:spcAft>
        <a:defRPr sz="4200">
          <a:solidFill>
            <a:schemeClr val="tx2"/>
          </a:solidFill>
          <a:latin typeface="Garamond" pitchFamily="18" charset="0"/>
          <a:cs typeface="Arial" pitchFamily="34" charset="0"/>
        </a:defRPr>
      </a:lvl7pPr>
      <a:lvl8pPr marL="1371600" algn="l" rtl="0" fontAlgn="base">
        <a:spcBef>
          <a:spcPct val="0"/>
        </a:spcBef>
        <a:spcAft>
          <a:spcPct val="0"/>
        </a:spcAft>
        <a:defRPr sz="4200">
          <a:solidFill>
            <a:schemeClr val="tx2"/>
          </a:solidFill>
          <a:latin typeface="Garamond" pitchFamily="18" charset="0"/>
          <a:cs typeface="Arial" pitchFamily="34" charset="0"/>
        </a:defRPr>
      </a:lvl8pPr>
      <a:lvl9pPr marL="1828800" algn="l" rtl="0"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6303963" y="0"/>
            <a:ext cx="2840037" cy="3254375"/>
            <a:chOff x="3115" y="0"/>
            <a:chExt cx="2170" cy="2486"/>
          </a:xfrm>
        </p:grpSpPr>
        <p:grpSp>
          <p:nvGrpSpPr>
            <p:cNvPr id="9224" name="Group 3"/>
            <p:cNvGrpSpPr>
              <a:grpSpLocks/>
            </p:cNvGrpSpPr>
            <p:nvPr/>
          </p:nvGrpSpPr>
          <p:grpSpPr bwMode="auto">
            <a:xfrm>
              <a:off x="4080" y="1910"/>
              <a:ext cx="768" cy="576"/>
              <a:chOff x="0" y="0"/>
              <a:chExt cx="768" cy="576"/>
            </a:xfrm>
          </p:grpSpPr>
          <p:sp>
            <p:nvSpPr>
              <p:cNvPr id="9356"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57"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25" name="Group 6"/>
            <p:cNvGrpSpPr>
              <a:grpSpLocks/>
            </p:cNvGrpSpPr>
            <p:nvPr/>
          </p:nvGrpSpPr>
          <p:grpSpPr bwMode="auto">
            <a:xfrm>
              <a:off x="4257" y="1103"/>
              <a:ext cx="768" cy="576"/>
              <a:chOff x="0" y="0"/>
              <a:chExt cx="768" cy="576"/>
            </a:xfrm>
          </p:grpSpPr>
          <p:sp>
            <p:nvSpPr>
              <p:cNvPr id="9354"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55"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26" name="Group 9"/>
            <p:cNvGrpSpPr>
              <a:grpSpLocks/>
            </p:cNvGrpSpPr>
            <p:nvPr/>
          </p:nvGrpSpPr>
          <p:grpSpPr bwMode="auto">
            <a:xfrm>
              <a:off x="3134" y="0"/>
              <a:ext cx="768" cy="576"/>
              <a:chOff x="0" y="0"/>
              <a:chExt cx="768" cy="576"/>
            </a:xfrm>
          </p:grpSpPr>
          <p:sp>
            <p:nvSpPr>
              <p:cNvPr id="9352"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53"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27" name="Group 12"/>
            <p:cNvGrpSpPr>
              <a:grpSpLocks/>
            </p:cNvGrpSpPr>
            <p:nvPr/>
          </p:nvGrpSpPr>
          <p:grpSpPr bwMode="auto">
            <a:xfrm>
              <a:off x="3115" y="0"/>
              <a:ext cx="2170" cy="1702"/>
              <a:chOff x="3115" y="0"/>
              <a:chExt cx="2170" cy="1702"/>
            </a:xfrm>
          </p:grpSpPr>
          <p:grpSp>
            <p:nvGrpSpPr>
              <p:cNvPr id="9228" name="Group 13"/>
              <p:cNvGrpSpPr>
                <a:grpSpLocks/>
              </p:cNvGrpSpPr>
              <p:nvPr/>
            </p:nvGrpSpPr>
            <p:grpSpPr bwMode="auto">
              <a:xfrm>
                <a:off x="3640" y="308"/>
                <a:ext cx="1145" cy="844"/>
                <a:chOff x="1265" y="814"/>
                <a:chExt cx="2919" cy="2151"/>
              </a:xfrm>
            </p:grpSpPr>
            <p:sp>
              <p:nvSpPr>
                <p:cNvPr id="9350"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51"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29" name="Group 16"/>
              <p:cNvGrpSpPr>
                <a:grpSpLocks/>
              </p:cNvGrpSpPr>
              <p:nvPr/>
            </p:nvGrpSpPr>
            <p:grpSpPr bwMode="auto">
              <a:xfrm>
                <a:off x="3115" y="0"/>
                <a:ext cx="2145" cy="1702"/>
                <a:chOff x="3115" y="0"/>
                <a:chExt cx="2145" cy="1702"/>
              </a:xfrm>
            </p:grpSpPr>
            <p:grpSp>
              <p:nvGrpSpPr>
                <p:cNvPr id="9252" name="Group 17"/>
                <p:cNvGrpSpPr>
                  <a:grpSpLocks/>
                </p:cNvGrpSpPr>
                <p:nvPr/>
              </p:nvGrpSpPr>
              <p:grpSpPr bwMode="auto">
                <a:xfrm>
                  <a:off x="4505" y="589"/>
                  <a:ext cx="493" cy="912"/>
                  <a:chOff x="3471" y="1530"/>
                  <a:chExt cx="1258" cy="2327"/>
                </a:xfrm>
              </p:grpSpPr>
              <p:sp>
                <p:nvSpPr>
                  <p:cNvPr id="9348" name="Freeform 18"/>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49" name="Freeform 19"/>
                  <p:cNvSpPr>
                    <a:spLocks/>
                  </p:cNvSpPr>
                  <p:nvPr/>
                </p:nvSpPr>
                <p:spPr bwMode="hidden">
                  <a:xfrm rot="2711884">
                    <a:off x="4021" y="3150"/>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3" name="Group 20"/>
                <p:cNvGrpSpPr>
                  <a:grpSpLocks/>
                </p:cNvGrpSpPr>
                <p:nvPr/>
              </p:nvGrpSpPr>
              <p:grpSpPr bwMode="auto">
                <a:xfrm>
                  <a:off x="4267" y="781"/>
                  <a:ext cx="966" cy="522"/>
                  <a:chOff x="2864" y="2019"/>
                  <a:chExt cx="2463" cy="1332"/>
                </a:xfrm>
              </p:grpSpPr>
              <p:sp>
                <p:nvSpPr>
                  <p:cNvPr id="9346" name="Freeform 21"/>
                  <p:cNvSpPr>
                    <a:spLocks/>
                  </p:cNvSpPr>
                  <p:nvPr/>
                </p:nvSpPr>
                <p:spPr bwMode="hidden">
                  <a:xfrm rot="2104081">
                    <a:off x="2864" y="2019"/>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47" name="Freeform 22"/>
                  <p:cNvSpPr>
                    <a:spLocks/>
                  </p:cNvSpPr>
                  <p:nvPr/>
                </p:nvSpPr>
                <p:spPr bwMode="hidden">
                  <a:xfrm rot="2104081">
                    <a:off x="4353" y="2806"/>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4" name="Group 23"/>
                <p:cNvGrpSpPr>
                  <a:grpSpLocks/>
                </p:cNvGrpSpPr>
                <p:nvPr/>
              </p:nvGrpSpPr>
              <p:grpSpPr bwMode="auto">
                <a:xfrm>
                  <a:off x="4280" y="707"/>
                  <a:ext cx="971" cy="417"/>
                  <a:chOff x="2897" y="1832"/>
                  <a:chExt cx="2477" cy="1064"/>
                </a:xfrm>
              </p:grpSpPr>
              <p:sp>
                <p:nvSpPr>
                  <p:cNvPr id="9344" name="Freeform 24"/>
                  <p:cNvSpPr>
                    <a:spLocks/>
                  </p:cNvSpPr>
                  <p:nvPr/>
                </p:nvSpPr>
                <p:spPr bwMode="hidden">
                  <a:xfrm rot="1582915">
                    <a:off x="2897" y="1832"/>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45" name="Freeform 25"/>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5" name="Group 26"/>
                <p:cNvGrpSpPr>
                  <a:grpSpLocks/>
                </p:cNvGrpSpPr>
                <p:nvPr/>
              </p:nvGrpSpPr>
              <p:grpSpPr bwMode="auto">
                <a:xfrm>
                  <a:off x="4291" y="630"/>
                  <a:ext cx="969" cy="364"/>
                  <a:chOff x="2924" y="1636"/>
                  <a:chExt cx="2472" cy="927"/>
                </a:xfrm>
              </p:grpSpPr>
              <p:sp>
                <p:nvSpPr>
                  <p:cNvPr id="9342" name="Freeform 27"/>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43" name="Freeform 28"/>
                  <p:cNvSpPr>
                    <a:spLocks/>
                  </p:cNvSpPr>
                  <p:nvPr/>
                </p:nvSpPr>
                <p:spPr bwMode="hidden">
                  <a:xfrm rot="1080363">
                    <a:off x="4495" y="2037"/>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6" name="Group 29"/>
                <p:cNvGrpSpPr>
                  <a:grpSpLocks/>
                </p:cNvGrpSpPr>
                <p:nvPr/>
              </p:nvGrpSpPr>
              <p:grpSpPr bwMode="auto">
                <a:xfrm>
                  <a:off x="4304" y="543"/>
                  <a:ext cx="918" cy="258"/>
                  <a:chOff x="2958" y="1414"/>
                  <a:chExt cx="2342" cy="657"/>
                </a:xfrm>
              </p:grpSpPr>
              <p:sp>
                <p:nvSpPr>
                  <p:cNvPr id="9340" name="Freeform 30"/>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41" name="Freeform 31"/>
                  <p:cNvSpPr>
                    <a:spLocks/>
                  </p:cNvSpPr>
                  <p:nvPr/>
                </p:nvSpPr>
                <p:spPr bwMode="hidden">
                  <a:xfrm rot="463793">
                    <a:off x="4470"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7" name="Group 32"/>
                <p:cNvGrpSpPr>
                  <a:grpSpLocks/>
                </p:cNvGrpSpPr>
                <p:nvPr/>
              </p:nvGrpSpPr>
              <p:grpSpPr bwMode="auto">
                <a:xfrm>
                  <a:off x="4314" y="487"/>
                  <a:ext cx="843" cy="134"/>
                  <a:chOff x="2983" y="1269"/>
                  <a:chExt cx="2150" cy="343"/>
                </a:xfrm>
              </p:grpSpPr>
              <p:sp>
                <p:nvSpPr>
                  <p:cNvPr id="9338" name="Freeform 33"/>
                  <p:cNvSpPr>
                    <a:spLocks/>
                  </p:cNvSpPr>
                  <p:nvPr/>
                </p:nvSpPr>
                <p:spPr bwMode="hidden">
                  <a:xfrm rot="-84182">
                    <a:off x="2983" y="1289"/>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39" name="Freeform 34"/>
                  <p:cNvSpPr>
                    <a:spLocks/>
                  </p:cNvSpPr>
                  <p:nvPr/>
                </p:nvSpPr>
                <p:spPr bwMode="hidden">
                  <a:xfrm rot="-84182">
                    <a:off x="4379" y="1269"/>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8" name="Group 35"/>
                <p:cNvGrpSpPr>
                  <a:grpSpLocks/>
                </p:cNvGrpSpPr>
                <p:nvPr/>
              </p:nvGrpSpPr>
              <p:grpSpPr bwMode="auto">
                <a:xfrm>
                  <a:off x="4296" y="349"/>
                  <a:ext cx="737" cy="167"/>
                  <a:chOff x="2938" y="917"/>
                  <a:chExt cx="1879" cy="427"/>
                </a:xfrm>
              </p:grpSpPr>
              <p:sp>
                <p:nvSpPr>
                  <p:cNvPr id="9336" name="Freeform 36"/>
                  <p:cNvSpPr>
                    <a:spLocks/>
                  </p:cNvSpPr>
                  <p:nvPr/>
                </p:nvSpPr>
                <p:spPr bwMode="hidden">
                  <a:xfrm rot="-802576">
                    <a:off x="2938" y="1129"/>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37" name="Freeform 37"/>
                  <p:cNvSpPr>
                    <a:spLocks/>
                  </p:cNvSpPr>
                  <p:nvPr/>
                </p:nvSpPr>
                <p:spPr bwMode="hidden">
                  <a:xfrm rot="-802576">
                    <a:off x="4155" y="917"/>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59" name="Group 38"/>
                <p:cNvGrpSpPr>
                  <a:grpSpLocks/>
                </p:cNvGrpSpPr>
                <p:nvPr/>
              </p:nvGrpSpPr>
              <p:grpSpPr bwMode="auto">
                <a:xfrm>
                  <a:off x="3394" y="637"/>
                  <a:ext cx="493" cy="912"/>
                  <a:chOff x="637" y="1653"/>
                  <a:chExt cx="1257" cy="2326"/>
                </a:xfrm>
              </p:grpSpPr>
              <p:sp>
                <p:nvSpPr>
                  <p:cNvPr id="9334" name="Freeform 39"/>
                  <p:cNvSpPr>
                    <a:spLocks/>
                  </p:cNvSpPr>
                  <p:nvPr/>
                </p:nvSpPr>
                <p:spPr bwMode="hidden">
                  <a:xfrm rot="18888116" flipH="1">
                    <a:off x="876" y="2359"/>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35" name="Freeform 40"/>
                  <p:cNvSpPr>
                    <a:spLocks/>
                  </p:cNvSpPr>
                  <p:nvPr/>
                </p:nvSpPr>
                <p:spPr bwMode="hidden">
                  <a:xfrm rot="18888116" flipH="1">
                    <a:off x="419" y="327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0" name="Group 41"/>
                <p:cNvGrpSpPr>
                  <a:grpSpLocks/>
                </p:cNvGrpSpPr>
                <p:nvPr/>
              </p:nvGrpSpPr>
              <p:grpSpPr bwMode="auto">
                <a:xfrm>
                  <a:off x="3142" y="850"/>
                  <a:ext cx="966" cy="522"/>
                  <a:chOff x="-5" y="2196"/>
                  <a:chExt cx="2463" cy="1332"/>
                </a:xfrm>
              </p:grpSpPr>
              <p:sp>
                <p:nvSpPr>
                  <p:cNvPr id="9332" name="Freeform 42"/>
                  <p:cNvSpPr>
                    <a:spLocks/>
                  </p:cNvSpPr>
                  <p:nvPr/>
                </p:nvSpPr>
                <p:spPr bwMode="hidden">
                  <a:xfrm rot="19495919" flipH="1">
                    <a:off x="644" y="2196"/>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33" name="Freeform 43"/>
                  <p:cNvSpPr>
                    <a:spLocks/>
                  </p:cNvSpPr>
                  <p:nvPr/>
                </p:nvSpPr>
                <p:spPr bwMode="hidden">
                  <a:xfrm rot="19495919" flipH="1">
                    <a:off x="-5" y="2983"/>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1" name="Group 44"/>
                <p:cNvGrpSpPr>
                  <a:grpSpLocks/>
                </p:cNvGrpSpPr>
                <p:nvPr/>
              </p:nvGrpSpPr>
              <p:grpSpPr bwMode="auto">
                <a:xfrm>
                  <a:off x="3124" y="777"/>
                  <a:ext cx="971" cy="417"/>
                  <a:chOff x="-52" y="2009"/>
                  <a:chExt cx="2477" cy="1064"/>
                </a:xfrm>
              </p:grpSpPr>
              <p:sp>
                <p:nvSpPr>
                  <p:cNvPr id="9330" name="Freeform 45"/>
                  <p:cNvSpPr>
                    <a:spLocks/>
                  </p:cNvSpPr>
                  <p:nvPr/>
                </p:nvSpPr>
                <p:spPr bwMode="hidden">
                  <a:xfrm rot="20017085" flipH="1">
                    <a:off x="689" y="2009"/>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31" name="Freeform 46"/>
                  <p:cNvSpPr>
                    <a:spLocks/>
                  </p:cNvSpPr>
                  <p:nvPr/>
                </p:nvSpPr>
                <p:spPr bwMode="hidden">
                  <a:xfrm rot="20017085" flipH="1">
                    <a:off x="-52" y="2597"/>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2" name="Group 47"/>
                <p:cNvGrpSpPr>
                  <a:grpSpLocks/>
                </p:cNvGrpSpPr>
                <p:nvPr/>
              </p:nvGrpSpPr>
              <p:grpSpPr bwMode="auto">
                <a:xfrm>
                  <a:off x="3115" y="700"/>
                  <a:ext cx="969" cy="363"/>
                  <a:chOff x="-74" y="1813"/>
                  <a:chExt cx="2472" cy="927"/>
                </a:xfrm>
              </p:grpSpPr>
              <p:sp>
                <p:nvSpPr>
                  <p:cNvPr id="9328" name="Freeform 48"/>
                  <p:cNvSpPr>
                    <a:spLocks/>
                  </p:cNvSpPr>
                  <p:nvPr/>
                </p:nvSpPr>
                <p:spPr bwMode="hidden">
                  <a:xfrm rot="20519637" flipH="1">
                    <a:off x="721" y="1813"/>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29" name="Freeform 49"/>
                  <p:cNvSpPr>
                    <a:spLocks/>
                  </p:cNvSpPr>
                  <p:nvPr/>
                </p:nvSpPr>
                <p:spPr bwMode="hidden">
                  <a:xfrm rot="20519637" flipH="1">
                    <a:off x="-74" y="2214"/>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3" name="Group 50"/>
                <p:cNvGrpSpPr>
                  <a:grpSpLocks/>
                </p:cNvGrpSpPr>
                <p:nvPr/>
              </p:nvGrpSpPr>
              <p:grpSpPr bwMode="auto">
                <a:xfrm>
                  <a:off x="3153" y="613"/>
                  <a:ext cx="918" cy="257"/>
                  <a:chOff x="22" y="1591"/>
                  <a:chExt cx="2342" cy="657"/>
                </a:xfrm>
              </p:grpSpPr>
              <p:sp>
                <p:nvSpPr>
                  <p:cNvPr id="9326" name="Freeform 51"/>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27" name="Freeform 52"/>
                  <p:cNvSpPr>
                    <a:spLocks/>
                  </p:cNvSpPr>
                  <p:nvPr/>
                </p:nvSpPr>
                <p:spPr bwMode="hidden">
                  <a:xfrm rot="21136207" flipH="1">
                    <a:off x="22" y="1759"/>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4" name="Group 53"/>
                <p:cNvGrpSpPr>
                  <a:grpSpLocks/>
                </p:cNvGrpSpPr>
                <p:nvPr/>
              </p:nvGrpSpPr>
              <p:grpSpPr bwMode="auto">
                <a:xfrm>
                  <a:off x="3218" y="556"/>
                  <a:ext cx="843" cy="134"/>
                  <a:chOff x="189" y="1446"/>
                  <a:chExt cx="2150" cy="343"/>
                </a:xfrm>
              </p:grpSpPr>
              <p:sp>
                <p:nvSpPr>
                  <p:cNvPr id="9324" name="Freeform 54"/>
                  <p:cNvSpPr>
                    <a:spLocks/>
                  </p:cNvSpPr>
                  <p:nvPr/>
                </p:nvSpPr>
                <p:spPr bwMode="hidden">
                  <a:xfrm rot="84182" flipH="1">
                    <a:off x="935"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25" name="Freeform 55"/>
                  <p:cNvSpPr>
                    <a:spLocks/>
                  </p:cNvSpPr>
                  <p:nvPr/>
                </p:nvSpPr>
                <p:spPr bwMode="hidden">
                  <a:xfrm rot="84182" flipH="1">
                    <a:off x="189" y="1446"/>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5" name="Group 56"/>
                <p:cNvGrpSpPr>
                  <a:grpSpLocks/>
                </p:cNvGrpSpPr>
                <p:nvPr/>
              </p:nvGrpSpPr>
              <p:grpSpPr bwMode="auto">
                <a:xfrm>
                  <a:off x="3342" y="418"/>
                  <a:ext cx="737" cy="167"/>
                  <a:chOff x="505" y="1094"/>
                  <a:chExt cx="1879" cy="427"/>
                </a:xfrm>
              </p:grpSpPr>
              <p:sp>
                <p:nvSpPr>
                  <p:cNvPr id="9322" name="Freeform 57"/>
                  <p:cNvSpPr>
                    <a:spLocks/>
                  </p:cNvSpPr>
                  <p:nvPr/>
                </p:nvSpPr>
                <p:spPr bwMode="hidden">
                  <a:xfrm rot="802576" flipH="1">
                    <a:off x="1151" y="1306"/>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23" name="Freeform 58"/>
                  <p:cNvSpPr>
                    <a:spLocks/>
                  </p:cNvSpPr>
                  <p:nvPr/>
                </p:nvSpPr>
                <p:spPr bwMode="hidden">
                  <a:xfrm rot="802576" flipH="1">
                    <a:off x="505" y="1094"/>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6" name="Group 59"/>
                <p:cNvGrpSpPr>
                  <a:grpSpLocks/>
                </p:cNvGrpSpPr>
                <p:nvPr/>
              </p:nvGrpSpPr>
              <p:grpSpPr bwMode="auto">
                <a:xfrm>
                  <a:off x="3386" y="341"/>
                  <a:ext cx="725" cy="218"/>
                  <a:chOff x="616" y="899"/>
                  <a:chExt cx="1850" cy="554"/>
                </a:xfrm>
              </p:grpSpPr>
              <p:sp>
                <p:nvSpPr>
                  <p:cNvPr id="9320" name="Freeform 60"/>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21" name="Freeform 61"/>
                  <p:cNvSpPr>
                    <a:spLocks/>
                  </p:cNvSpPr>
                  <p:nvPr/>
                </p:nvSpPr>
                <p:spPr bwMode="hidden">
                  <a:xfrm rot="1277471" flipH="1">
                    <a:off x="616" y="89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7" name="Group 62"/>
                <p:cNvGrpSpPr>
                  <a:grpSpLocks/>
                </p:cNvGrpSpPr>
                <p:nvPr/>
              </p:nvGrpSpPr>
              <p:grpSpPr bwMode="auto">
                <a:xfrm>
                  <a:off x="3472" y="231"/>
                  <a:ext cx="693" cy="291"/>
                  <a:chOff x="3472" y="231"/>
                  <a:chExt cx="693" cy="291"/>
                </a:xfrm>
              </p:grpSpPr>
              <p:sp>
                <p:nvSpPr>
                  <p:cNvPr id="9318" name="Freeform 63"/>
                  <p:cNvSpPr>
                    <a:spLocks/>
                  </p:cNvSpPr>
                  <p:nvPr/>
                </p:nvSpPr>
                <p:spPr bwMode="hidden">
                  <a:xfrm rot="2028410" flipH="1">
                    <a:off x="3681" y="438"/>
                    <a:ext cx="484" cy="84"/>
                  </a:xfrm>
                  <a:custGeom>
                    <a:avLst/>
                    <a:gdLst>
                      <a:gd name="T0" fmla="*/ 0 w 2736"/>
                      <a:gd name="T1" fmla="*/ 84 h 504"/>
                      <a:gd name="T2" fmla="*/ 153 w 2736"/>
                      <a:gd name="T3" fmla="*/ 28 h 504"/>
                      <a:gd name="T4" fmla="*/ 314 w 2736"/>
                      <a:gd name="T5" fmla="*/ 4 h 504"/>
                      <a:gd name="T6" fmla="*/ 484 w 2736"/>
                      <a:gd name="T7" fmla="*/ 4 h 504"/>
                      <a:gd name="T8" fmla="*/ 481 w 2736"/>
                      <a:gd name="T9" fmla="*/ 17 h 504"/>
                      <a:gd name="T10" fmla="*/ 312 w 2736"/>
                      <a:gd name="T11" fmla="*/ 17 h 504"/>
                      <a:gd name="T12" fmla="*/ 116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19" name="Freeform 64"/>
                  <p:cNvSpPr>
                    <a:spLocks/>
                  </p:cNvSpPr>
                  <p:nvPr/>
                </p:nvSpPr>
                <p:spPr bwMode="hidden">
                  <a:xfrm rot="2028410" flipH="1">
                    <a:off x="3472" y="231"/>
                    <a:ext cx="260" cy="132"/>
                  </a:xfrm>
                  <a:custGeom>
                    <a:avLst/>
                    <a:gdLst>
                      <a:gd name="T0" fmla="*/ 1 w 1769"/>
                      <a:gd name="T1" fmla="*/ 1 h 791"/>
                      <a:gd name="T2" fmla="*/ 71 w 1769"/>
                      <a:gd name="T3" fmla="*/ 9 h 791"/>
                      <a:gd name="T4" fmla="*/ 170 w 1769"/>
                      <a:gd name="T5" fmla="*/ 33 h 791"/>
                      <a:gd name="T6" fmla="*/ 237 w 1769"/>
                      <a:gd name="T7" fmla="*/ 72 h 791"/>
                      <a:gd name="T8" fmla="*/ 258 w 1769"/>
                      <a:gd name="T9" fmla="*/ 102 h 791"/>
                      <a:gd name="T10" fmla="*/ 248 w 1769"/>
                      <a:gd name="T11" fmla="*/ 131 h 791"/>
                      <a:gd name="T12" fmla="*/ 234 w 1769"/>
                      <a:gd name="T13" fmla="*/ 105 h 791"/>
                      <a:gd name="T14" fmla="*/ 204 w 1769"/>
                      <a:gd name="T15" fmla="*/ 76 h 791"/>
                      <a:gd name="T16" fmla="*/ 163 w 1769"/>
                      <a:gd name="T17" fmla="*/ 49 h 791"/>
                      <a:gd name="T18" fmla="*/ 85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8" name="Group 65"/>
                <p:cNvGrpSpPr>
                  <a:grpSpLocks/>
                </p:cNvGrpSpPr>
                <p:nvPr/>
              </p:nvGrpSpPr>
              <p:grpSpPr bwMode="auto">
                <a:xfrm>
                  <a:off x="3554" y="118"/>
                  <a:ext cx="664" cy="349"/>
                  <a:chOff x="3554" y="118"/>
                  <a:chExt cx="664" cy="349"/>
                </a:xfrm>
              </p:grpSpPr>
              <p:sp>
                <p:nvSpPr>
                  <p:cNvPr id="9316" name="Freeform 66"/>
                  <p:cNvSpPr>
                    <a:spLocks/>
                  </p:cNvSpPr>
                  <p:nvPr/>
                </p:nvSpPr>
                <p:spPr bwMode="hidden">
                  <a:xfrm rot="2664424" flipH="1">
                    <a:off x="3727" y="383"/>
                    <a:ext cx="491" cy="84"/>
                  </a:xfrm>
                  <a:custGeom>
                    <a:avLst/>
                    <a:gdLst>
                      <a:gd name="T0" fmla="*/ 0 w 2736"/>
                      <a:gd name="T1" fmla="*/ 84 h 504"/>
                      <a:gd name="T2" fmla="*/ 155 w 2736"/>
                      <a:gd name="T3" fmla="*/ 28 h 504"/>
                      <a:gd name="T4" fmla="*/ 319 w 2736"/>
                      <a:gd name="T5" fmla="*/ 4 h 504"/>
                      <a:gd name="T6" fmla="*/ 491 w 2736"/>
                      <a:gd name="T7" fmla="*/ 4 h 504"/>
                      <a:gd name="T8" fmla="*/ 488 w 2736"/>
                      <a:gd name="T9" fmla="*/ 17 h 504"/>
                      <a:gd name="T10" fmla="*/ 317 w 2736"/>
                      <a:gd name="T11" fmla="*/ 17 h 504"/>
                      <a:gd name="T12" fmla="*/ 117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17" name="Freeform 67"/>
                  <p:cNvSpPr>
                    <a:spLocks/>
                  </p:cNvSpPr>
                  <p:nvPr/>
                </p:nvSpPr>
                <p:spPr bwMode="hidden">
                  <a:xfrm rot="2664424" flipH="1">
                    <a:off x="3554" y="118"/>
                    <a:ext cx="264" cy="132"/>
                  </a:xfrm>
                  <a:custGeom>
                    <a:avLst/>
                    <a:gdLst>
                      <a:gd name="T0" fmla="*/ 1 w 1769"/>
                      <a:gd name="T1" fmla="*/ 1 h 791"/>
                      <a:gd name="T2" fmla="*/ 72 w 1769"/>
                      <a:gd name="T3" fmla="*/ 9 h 791"/>
                      <a:gd name="T4" fmla="*/ 173 w 1769"/>
                      <a:gd name="T5" fmla="*/ 33 h 791"/>
                      <a:gd name="T6" fmla="*/ 240 w 1769"/>
                      <a:gd name="T7" fmla="*/ 72 h 791"/>
                      <a:gd name="T8" fmla="*/ 262 w 1769"/>
                      <a:gd name="T9" fmla="*/ 102 h 791"/>
                      <a:gd name="T10" fmla="*/ 252 w 1769"/>
                      <a:gd name="T11" fmla="*/ 131 h 791"/>
                      <a:gd name="T12" fmla="*/ 237 w 1769"/>
                      <a:gd name="T13" fmla="*/ 105 h 791"/>
                      <a:gd name="T14" fmla="*/ 207 w 1769"/>
                      <a:gd name="T15" fmla="*/ 76 h 791"/>
                      <a:gd name="T16" fmla="*/ 166 w 1769"/>
                      <a:gd name="T17" fmla="*/ 49 h 791"/>
                      <a:gd name="T18" fmla="*/ 87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69" name="Group 68"/>
                <p:cNvGrpSpPr>
                  <a:grpSpLocks/>
                </p:cNvGrpSpPr>
                <p:nvPr/>
              </p:nvGrpSpPr>
              <p:grpSpPr bwMode="auto">
                <a:xfrm>
                  <a:off x="3784" y="30"/>
                  <a:ext cx="305" cy="593"/>
                  <a:chOff x="1633" y="104"/>
                  <a:chExt cx="778" cy="1512"/>
                </a:xfrm>
              </p:grpSpPr>
              <p:sp>
                <p:nvSpPr>
                  <p:cNvPr id="9314" name="Freeform 69"/>
                  <p:cNvSpPr>
                    <a:spLocks/>
                  </p:cNvSpPr>
                  <p:nvPr/>
                </p:nvSpPr>
                <p:spPr bwMode="hidden">
                  <a:xfrm rot="3473776" flipH="1">
                    <a:off x="1754" y="958"/>
                    <a:ext cx="1100" cy="215"/>
                  </a:xfrm>
                  <a:custGeom>
                    <a:avLst/>
                    <a:gdLst>
                      <a:gd name="T0" fmla="*/ 0 w 2736"/>
                      <a:gd name="T1" fmla="*/ 215 h 504"/>
                      <a:gd name="T2" fmla="*/ 347 w 2736"/>
                      <a:gd name="T3" fmla="*/ 72 h 504"/>
                      <a:gd name="T4" fmla="*/ 714 w 2736"/>
                      <a:gd name="T5" fmla="*/ 10 h 504"/>
                      <a:gd name="T6" fmla="*/ 1100 w 2736"/>
                      <a:gd name="T7" fmla="*/ 10 h 504"/>
                      <a:gd name="T8" fmla="*/ 1094 w 2736"/>
                      <a:gd name="T9" fmla="*/ 44 h 504"/>
                      <a:gd name="T10" fmla="*/ 709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15" name="Freeform 70"/>
                  <p:cNvSpPr>
                    <a:spLocks/>
                  </p:cNvSpPr>
                  <p:nvPr/>
                </p:nvSpPr>
                <p:spPr bwMode="hidden">
                  <a:xfrm rot="3473776" flipH="1">
                    <a:off x="1506" y="231"/>
                    <a:ext cx="591" cy="338"/>
                  </a:xfrm>
                  <a:custGeom>
                    <a:avLst/>
                    <a:gdLst>
                      <a:gd name="T0" fmla="*/ 2 w 1769"/>
                      <a:gd name="T1" fmla="*/ 3 h 791"/>
                      <a:gd name="T2" fmla="*/ 162 w 1769"/>
                      <a:gd name="T3" fmla="*/ 24 h 791"/>
                      <a:gd name="T4" fmla="*/ 387 w 1769"/>
                      <a:gd name="T5" fmla="*/ 85 h 791"/>
                      <a:gd name="T6" fmla="*/ 538 w 1769"/>
                      <a:gd name="T7" fmla="*/ 185 h 791"/>
                      <a:gd name="T8" fmla="*/ 587 w 1769"/>
                      <a:gd name="T9" fmla="*/ 260 h 791"/>
                      <a:gd name="T10" fmla="*/ 564 w 1769"/>
                      <a:gd name="T11" fmla="*/ 336 h 791"/>
                      <a:gd name="T12" fmla="*/ 531 w 1769"/>
                      <a:gd name="T13" fmla="*/ 270 h 791"/>
                      <a:gd name="T14" fmla="*/ 464 w 1769"/>
                      <a:gd name="T15" fmla="*/ 194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0" name="Group 71"/>
                <p:cNvGrpSpPr>
                  <a:grpSpLocks/>
                </p:cNvGrpSpPr>
                <p:nvPr/>
              </p:nvGrpSpPr>
              <p:grpSpPr bwMode="auto">
                <a:xfrm>
                  <a:off x="3903" y="0"/>
                  <a:ext cx="248" cy="601"/>
                  <a:chOff x="1935" y="28"/>
                  <a:chExt cx="634" cy="1534"/>
                </a:xfrm>
              </p:grpSpPr>
              <p:sp>
                <p:nvSpPr>
                  <p:cNvPr id="9312" name="Freeform 72"/>
                  <p:cNvSpPr>
                    <a:spLocks/>
                  </p:cNvSpPr>
                  <p:nvPr/>
                </p:nvSpPr>
                <p:spPr bwMode="hidden">
                  <a:xfrm rot="4126480" flipH="1">
                    <a:off x="1931" y="924"/>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13" name="Freeform 73"/>
                  <p:cNvSpPr>
                    <a:spLocks/>
                  </p:cNvSpPr>
                  <p:nvPr/>
                </p:nvSpPr>
                <p:spPr bwMode="hidden">
                  <a:xfrm rot="4126480" flipH="1">
                    <a:off x="1819"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1" name="Group 74"/>
                <p:cNvGrpSpPr>
                  <a:grpSpLocks/>
                </p:cNvGrpSpPr>
                <p:nvPr/>
              </p:nvGrpSpPr>
              <p:grpSpPr bwMode="auto">
                <a:xfrm>
                  <a:off x="4251" y="252"/>
                  <a:ext cx="723" cy="222"/>
                  <a:chOff x="2822" y="672"/>
                  <a:chExt cx="1845" cy="566"/>
                </a:xfrm>
              </p:grpSpPr>
              <p:sp>
                <p:nvSpPr>
                  <p:cNvPr id="9310" name="Freeform 75"/>
                  <p:cNvSpPr>
                    <a:spLocks/>
                  </p:cNvSpPr>
                  <p:nvPr/>
                </p:nvSpPr>
                <p:spPr bwMode="hidden">
                  <a:xfrm rot="-1325434">
                    <a:off x="2822"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11" name="Freeform 76"/>
                  <p:cNvSpPr>
                    <a:spLocks/>
                  </p:cNvSpPr>
                  <p:nvPr/>
                </p:nvSpPr>
                <p:spPr bwMode="hidden">
                  <a:xfrm rot="-1325434">
                    <a:off x="4005" y="672"/>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2" name="Group 77"/>
                <p:cNvGrpSpPr>
                  <a:grpSpLocks/>
                </p:cNvGrpSpPr>
                <p:nvPr/>
              </p:nvGrpSpPr>
              <p:grpSpPr bwMode="auto">
                <a:xfrm>
                  <a:off x="4196" y="163"/>
                  <a:ext cx="699" cy="282"/>
                  <a:chOff x="2683" y="445"/>
                  <a:chExt cx="1781" cy="717"/>
                </a:xfrm>
              </p:grpSpPr>
              <p:sp>
                <p:nvSpPr>
                  <p:cNvPr id="9308" name="Freeform 78"/>
                  <p:cNvSpPr>
                    <a:spLocks/>
                  </p:cNvSpPr>
                  <p:nvPr/>
                </p:nvSpPr>
                <p:spPr bwMode="hidden">
                  <a:xfrm rot="-1921064">
                    <a:off x="2683" y="94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09" name="Freeform 79"/>
                  <p:cNvSpPr>
                    <a:spLocks/>
                  </p:cNvSpPr>
                  <p:nvPr/>
                </p:nvSpPr>
                <p:spPr bwMode="hidden">
                  <a:xfrm rot="-1921064">
                    <a:off x="3802" y="445"/>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9273" name="Freeform 80"/>
                <p:cNvSpPr>
                  <a:spLocks/>
                </p:cNvSpPr>
                <p:nvPr/>
              </p:nvSpPr>
              <p:spPr bwMode="hidden">
                <a:xfrm rot="4578755" flipH="1">
                  <a:off x="3968" y="372"/>
                  <a:ext cx="403" cy="57"/>
                </a:xfrm>
                <a:custGeom>
                  <a:avLst/>
                  <a:gdLst>
                    <a:gd name="T0" fmla="*/ 0 w 2736"/>
                    <a:gd name="T1" fmla="*/ 57 h 504"/>
                    <a:gd name="T2" fmla="*/ 127 w 2736"/>
                    <a:gd name="T3" fmla="*/ 19 h 504"/>
                    <a:gd name="T4" fmla="*/ 262 w 2736"/>
                    <a:gd name="T5" fmla="*/ 3 h 504"/>
                    <a:gd name="T6" fmla="*/ 403 w 2736"/>
                    <a:gd name="T7" fmla="*/ 3 h 504"/>
                    <a:gd name="T8" fmla="*/ 401 w 2736"/>
                    <a:gd name="T9" fmla="*/ 12 h 504"/>
                    <a:gd name="T10" fmla="*/ 260 w 2736"/>
                    <a:gd name="T11" fmla="*/ 12 h 504"/>
                    <a:gd name="T12" fmla="*/ 96 w 2736"/>
                    <a:gd name="T13" fmla="*/ 33 h 504"/>
                    <a:gd name="T14" fmla="*/ 0 w 2736"/>
                    <a:gd name="T15" fmla="*/ 5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74" name="Freeform 81"/>
                <p:cNvSpPr>
                  <a:spLocks/>
                </p:cNvSpPr>
                <p:nvPr/>
              </p:nvSpPr>
              <p:spPr bwMode="hidden">
                <a:xfrm rot="4578755" flipH="1">
                  <a:off x="3977" y="77"/>
                  <a:ext cx="216" cy="90"/>
                </a:xfrm>
                <a:custGeom>
                  <a:avLst/>
                  <a:gdLst>
                    <a:gd name="T0" fmla="*/ 1 w 1769"/>
                    <a:gd name="T1" fmla="*/ 1 h 791"/>
                    <a:gd name="T2" fmla="*/ 59 w 1769"/>
                    <a:gd name="T3" fmla="*/ 6 h 791"/>
                    <a:gd name="T4" fmla="*/ 141 w 1769"/>
                    <a:gd name="T5" fmla="*/ 23 h 791"/>
                    <a:gd name="T6" fmla="*/ 197 w 1769"/>
                    <a:gd name="T7" fmla="*/ 49 h 791"/>
                    <a:gd name="T8" fmla="*/ 214 w 1769"/>
                    <a:gd name="T9" fmla="*/ 69 h 791"/>
                    <a:gd name="T10" fmla="*/ 206 w 1769"/>
                    <a:gd name="T11" fmla="*/ 90 h 791"/>
                    <a:gd name="T12" fmla="*/ 194 w 1769"/>
                    <a:gd name="T13" fmla="*/ 72 h 791"/>
                    <a:gd name="T14" fmla="*/ 170 w 1769"/>
                    <a:gd name="T15" fmla="*/ 52 h 791"/>
                    <a:gd name="T16" fmla="*/ 135 w 1769"/>
                    <a:gd name="T17" fmla="*/ 34 h 791"/>
                    <a:gd name="T18" fmla="*/ 71 w 1769"/>
                    <a:gd name="T19" fmla="*/ 17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9275" name="Group 82"/>
                <p:cNvGrpSpPr>
                  <a:grpSpLocks/>
                </p:cNvGrpSpPr>
                <p:nvPr/>
              </p:nvGrpSpPr>
              <p:grpSpPr bwMode="auto">
                <a:xfrm>
                  <a:off x="4242" y="5"/>
                  <a:ext cx="251" cy="596"/>
                  <a:chOff x="2800" y="41"/>
                  <a:chExt cx="640" cy="1520"/>
                </a:xfrm>
              </p:grpSpPr>
              <p:sp>
                <p:nvSpPr>
                  <p:cNvPr id="9306" name="Freeform 83"/>
                  <p:cNvSpPr>
                    <a:spLocks/>
                  </p:cNvSpPr>
                  <p:nvPr/>
                </p:nvSpPr>
                <p:spPr bwMode="hidden">
                  <a:xfrm rot="-3857755">
                    <a:off x="2361"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07" name="Freeform 84"/>
                  <p:cNvSpPr>
                    <a:spLocks/>
                  </p:cNvSpPr>
                  <p:nvPr/>
                </p:nvSpPr>
                <p:spPr bwMode="hidden">
                  <a:xfrm rot="-3857755">
                    <a:off x="3011" y="181"/>
                    <a:ext cx="570" cy="289"/>
                  </a:xfrm>
                  <a:custGeom>
                    <a:avLst/>
                    <a:gdLst>
                      <a:gd name="T0" fmla="*/ 2 w 1769"/>
                      <a:gd name="T1" fmla="*/ 3 h 791"/>
                      <a:gd name="T2" fmla="*/ 156 w 1769"/>
                      <a:gd name="T3" fmla="*/ 20 h 791"/>
                      <a:gd name="T4" fmla="*/ 373 w 1769"/>
                      <a:gd name="T5" fmla="*/ 73 h 791"/>
                      <a:gd name="T6" fmla="*/ 519 w 1769"/>
                      <a:gd name="T7" fmla="*/ 158 h 791"/>
                      <a:gd name="T8" fmla="*/ 566 w 1769"/>
                      <a:gd name="T9" fmla="*/ 223 h 791"/>
                      <a:gd name="T10" fmla="*/ 544 w 1769"/>
                      <a:gd name="T11" fmla="*/ 288 h 791"/>
                      <a:gd name="T12" fmla="*/ 512 w 1769"/>
                      <a:gd name="T13" fmla="*/ 231 h 791"/>
                      <a:gd name="T14" fmla="*/ 448 w 1769"/>
                      <a:gd name="T15" fmla="*/ 166 h 791"/>
                      <a:gd name="T16" fmla="*/ 357 w 1769"/>
                      <a:gd name="T17" fmla="*/ 108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6" name="Group 85"/>
                <p:cNvGrpSpPr>
                  <a:grpSpLocks/>
                </p:cNvGrpSpPr>
                <p:nvPr/>
              </p:nvGrpSpPr>
              <p:grpSpPr bwMode="auto">
                <a:xfrm>
                  <a:off x="4295" y="53"/>
                  <a:ext cx="398" cy="574"/>
                  <a:chOff x="2934" y="163"/>
                  <a:chExt cx="1017" cy="1464"/>
                </a:xfrm>
              </p:grpSpPr>
              <p:sp>
                <p:nvSpPr>
                  <p:cNvPr id="9304" name="Freeform 86"/>
                  <p:cNvSpPr>
                    <a:spLocks/>
                  </p:cNvSpPr>
                  <p:nvPr/>
                </p:nvSpPr>
                <p:spPr bwMode="hidden">
                  <a:xfrm rot="-2777260">
                    <a:off x="2491" y="915"/>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05" name="Freeform 87"/>
                  <p:cNvSpPr>
                    <a:spLocks/>
                  </p:cNvSpPr>
                  <p:nvPr/>
                </p:nvSpPr>
                <p:spPr bwMode="hidden">
                  <a:xfrm rot="-2777260">
                    <a:off x="3430" y="261"/>
                    <a:ext cx="620" cy="423"/>
                  </a:xfrm>
                  <a:custGeom>
                    <a:avLst/>
                    <a:gdLst>
                      <a:gd name="T0" fmla="*/ 2 w 1769"/>
                      <a:gd name="T1" fmla="*/ 4 h 791"/>
                      <a:gd name="T2" fmla="*/ 170 w 1769"/>
                      <a:gd name="T3" fmla="*/ 30 h 791"/>
                      <a:gd name="T4" fmla="*/ 406 w 1769"/>
                      <a:gd name="T5" fmla="*/ 107 h 791"/>
                      <a:gd name="T6" fmla="*/ 565 w 1769"/>
                      <a:gd name="T7" fmla="*/ 231 h 791"/>
                      <a:gd name="T8" fmla="*/ 615 w 1769"/>
                      <a:gd name="T9" fmla="*/ 326 h 791"/>
                      <a:gd name="T10" fmla="*/ 592 w 1769"/>
                      <a:gd name="T11" fmla="*/ 421 h 791"/>
                      <a:gd name="T12" fmla="*/ 557 w 1769"/>
                      <a:gd name="T13" fmla="*/ 338 h 791"/>
                      <a:gd name="T14" fmla="*/ 487 w 1769"/>
                      <a:gd name="T15" fmla="*/ 243 h 791"/>
                      <a:gd name="T16" fmla="*/ 389 w 1769"/>
                      <a:gd name="T17" fmla="*/ 158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7" name="Group 88"/>
                <p:cNvGrpSpPr>
                  <a:grpSpLocks/>
                </p:cNvGrpSpPr>
                <p:nvPr/>
              </p:nvGrpSpPr>
              <p:grpSpPr bwMode="auto">
                <a:xfrm>
                  <a:off x="4215" y="2"/>
                  <a:ext cx="95" cy="567"/>
                  <a:chOff x="2730" y="32"/>
                  <a:chExt cx="243" cy="1448"/>
                </a:xfrm>
              </p:grpSpPr>
              <p:sp>
                <p:nvSpPr>
                  <p:cNvPr id="9302" name="Freeform 89"/>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03" name="Freeform 90"/>
                  <p:cNvSpPr>
                    <a:spLocks/>
                  </p:cNvSpPr>
                  <p:nvPr/>
                </p:nvSpPr>
                <p:spPr bwMode="hidden">
                  <a:xfrm rot="-4903748">
                    <a:off x="2650"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8" name="Group 91"/>
                <p:cNvGrpSpPr>
                  <a:grpSpLocks/>
                </p:cNvGrpSpPr>
                <p:nvPr/>
              </p:nvGrpSpPr>
              <p:grpSpPr bwMode="auto">
                <a:xfrm>
                  <a:off x="3514" y="683"/>
                  <a:ext cx="425" cy="960"/>
                  <a:chOff x="943" y="1769"/>
                  <a:chExt cx="1085" cy="2450"/>
                </a:xfrm>
              </p:grpSpPr>
              <p:sp>
                <p:nvSpPr>
                  <p:cNvPr id="9300" name="Freeform 92"/>
                  <p:cNvSpPr>
                    <a:spLocks/>
                  </p:cNvSpPr>
                  <p:nvPr/>
                </p:nvSpPr>
                <p:spPr bwMode="hidden">
                  <a:xfrm rot="18335692" flipH="1">
                    <a:off x="1010"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301" name="Freeform 93"/>
                  <p:cNvSpPr>
                    <a:spLocks/>
                  </p:cNvSpPr>
                  <p:nvPr/>
                </p:nvSpPr>
                <p:spPr bwMode="hidden">
                  <a:xfrm rot="18335692" flipH="1">
                    <a:off x="725" y="351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79" name="Group 94"/>
                <p:cNvGrpSpPr>
                  <a:grpSpLocks/>
                </p:cNvGrpSpPr>
                <p:nvPr/>
              </p:nvGrpSpPr>
              <p:grpSpPr bwMode="auto">
                <a:xfrm>
                  <a:off x="3715" y="748"/>
                  <a:ext cx="300" cy="930"/>
                  <a:chOff x="1455" y="1936"/>
                  <a:chExt cx="766" cy="2373"/>
                </a:xfrm>
              </p:grpSpPr>
              <p:sp>
                <p:nvSpPr>
                  <p:cNvPr id="9298" name="Freeform 95"/>
                  <p:cNvSpPr>
                    <a:spLocks/>
                  </p:cNvSpPr>
                  <p:nvPr/>
                </p:nvSpPr>
                <p:spPr bwMode="hidden">
                  <a:xfrm rot="17542885" flipH="1">
                    <a:off x="1267"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99" name="Freeform 96"/>
                  <p:cNvSpPr>
                    <a:spLocks/>
                  </p:cNvSpPr>
                  <p:nvPr/>
                </p:nvSpPr>
                <p:spPr bwMode="hidden">
                  <a:xfrm rot="17542885" flipH="1">
                    <a:off x="1272" y="3636"/>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0" name="Group 97"/>
                <p:cNvGrpSpPr>
                  <a:grpSpLocks/>
                </p:cNvGrpSpPr>
                <p:nvPr/>
              </p:nvGrpSpPr>
              <p:grpSpPr bwMode="auto">
                <a:xfrm rot="88588">
                  <a:off x="3923" y="769"/>
                  <a:ext cx="180" cy="913"/>
                  <a:chOff x="1956" y="1990"/>
                  <a:chExt cx="492" cy="2604"/>
                </a:xfrm>
              </p:grpSpPr>
              <p:sp>
                <p:nvSpPr>
                  <p:cNvPr id="9296" name="Freeform 98"/>
                  <p:cNvSpPr>
                    <a:spLocks/>
                  </p:cNvSpPr>
                  <p:nvPr/>
                </p:nvSpPr>
                <p:spPr bwMode="hidden">
                  <a:xfrm rot="16782062" flipH="1">
                    <a:off x="1442" y="2695"/>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97" name="Freeform 99"/>
                  <p:cNvSpPr>
                    <a:spLocks/>
                  </p:cNvSpPr>
                  <p:nvPr/>
                </p:nvSpPr>
                <p:spPr bwMode="hidden">
                  <a:xfrm rot="16782062" flipH="1">
                    <a:off x="1734" y="3898"/>
                    <a:ext cx="918" cy="473"/>
                  </a:xfrm>
                  <a:custGeom>
                    <a:avLst/>
                    <a:gdLst>
                      <a:gd name="T0" fmla="*/ 3 w 1769"/>
                      <a:gd name="T1" fmla="*/ 5 h 791"/>
                      <a:gd name="T2" fmla="*/ 252 w 1769"/>
                      <a:gd name="T3" fmla="*/ 33 h 791"/>
                      <a:gd name="T4" fmla="*/ 600 w 1769"/>
                      <a:gd name="T5" fmla="*/ 120 h 791"/>
                      <a:gd name="T6" fmla="*/ 836 w 1769"/>
                      <a:gd name="T7" fmla="*/ 258 h 791"/>
                      <a:gd name="T8" fmla="*/ 911 w 1769"/>
                      <a:gd name="T9" fmla="*/ 364 h 791"/>
                      <a:gd name="T10" fmla="*/ 876 w 1769"/>
                      <a:gd name="T11" fmla="*/ 471 h 791"/>
                      <a:gd name="T12" fmla="*/ 825 w 1769"/>
                      <a:gd name="T13" fmla="*/ 378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1" name="Group 100"/>
                <p:cNvGrpSpPr>
                  <a:grpSpLocks/>
                </p:cNvGrpSpPr>
                <p:nvPr/>
              </p:nvGrpSpPr>
              <p:grpSpPr bwMode="auto">
                <a:xfrm>
                  <a:off x="4451" y="662"/>
                  <a:ext cx="442" cy="951"/>
                  <a:chOff x="3334" y="1717"/>
                  <a:chExt cx="1125" cy="2426"/>
                </a:xfrm>
              </p:grpSpPr>
              <p:sp>
                <p:nvSpPr>
                  <p:cNvPr id="9294" name="Freeform 101"/>
                  <p:cNvSpPr>
                    <a:spLocks/>
                  </p:cNvSpPr>
                  <p:nvPr/>
                </p:nvSpPr>
                <p:spPr bwMode="hidden">
                  <a:xfrm rot="3144576">
                    <a:off x="2628"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95" name="Freeform 102"/>
                  <p:cNvSpPr>
                    <a:spLocks/>
                  </p:cNvSpPr>
                  <p:nvPr/>
                </p:nvSpPr>
                <p:spPr bwMode="hidden">
                  <a:xfrm rot="3144576">
                    <a:off x="3751" y="3436"/>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2" name="Group 103"/>
                <p:cNvGrpSpPr>
                  <a:grpSpLocks/>
                </p:cNvGrpSpPr>
                <p:nvPr/>
              </p:nvGrpSpPr>
              <p:grpSpPr bwMode="auto">
                <a:xfrm>
                  <a:off x="4391" y="721"/>
                  <a:ext cx="347" cy="951"/>
                  <a:chOff x="3181" y="1866"/>
                  <a:chExt cx="883" cy="2426"/>
                </a:xfrm>
              </p:grpSpPr>
              <p:sp>
                <p:nvSpPr>
                  <p:cNvPr id="9292" name="Freeform 104"/>
                  <p:cNvSpPr>
                    <a:spLocks/>
                  </p:cNvSpPr>
                  <p:nvPr/>
                </p:nvSpPr>
                <p:spPr bwMode="hidden">
                  <a:xfrm rot="3745735">
                    <a:off x="2506" y="2541"/>
                    <a:ext cx="1650" cy="299"/>
                  </a:xfrm>
                  <a:custGeom>
                    <a:avLst/>
                    <a:gdLst>
                      <a:gd name="T0" fmla="*/ 0 w 2736"/>
                      <a:gd name="T1" fmla="*/ 299 h 504"/>
                      <a:gd name="T2" fmla="*/ 521 w 2736"/>
                      <a:gd name="T3" fmla="*/ 100 h 504"/>
                      <a:gd name="T4" fmla="*/ 1071 w 2736"/>
                      <a:gd name="T5" fmla="*/ 14 h 504"/>
                      <a:gd name="T6" fmla="*/ 1650 w 2736"/>
                      <a:gd name="T7" fmla="*/ 14 h 504"/>
                      <a:gd name="T8" fmla="*/ 1640 w 2736"/>
                      <a:gd name="T9" fmla="*/ 61 h 504"/>
                      <a:gd name="T10" fmla="*/ 1064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93" name="Freeform 105"/>
                  <p:cNvSpPr>
                    <a:spLocks/>
                  </p:cNvSpPr>
                  <p:nvPr/>
                </p:nvSpPr>
                <p:spPr bwMode="hidden">
                  <a:xfrm rot="3745735">
                    <a:off x="3387" y="3615"/>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3" name="Group 106"/>
                <p:cNvGrpSpPr>
                  <a:grpSpLocks/>
                </p:cNvGrpSpPr>
                <p:nvPr/>
              </p:nvGrpSpPr>
              <p:grpSpPr bwMode="auto">
                <a:xfrm>
                  <a:off x="4323" y="767"/>
                  <a:ext cx="243" cy="935"/>
                  <a:chOff x="3006" y="1983"/>
                  <a:chExt cx="619" cy="2386"/>
                </a:xfrm>
              </p:grpSpPr>
              <p:sp>
                <p:nvSpPr>
                  <p:cNvPr id="9290" name="Freeform 107"/>
                  <p:cNvSpPr>
                    <a:spLocks/>
                  </p:cNvSpPr>
                  <p:nvPr/>
                </p:nvSpPr>
                <p:spPr bwMode="hidden">
                  <a:xfrm rot="4286818">
                    <a:off x="2328" y="2661"/>
                    <a:ext cx="1601" cy="246"/>
                  </a:xfrm>
                  <a:custGeom>
                    <a:avLst/>
                    <a:gdLst>
                      <a:gd name="T0" fmla="*/ 0 w 2736"/>
                      <a:gd name="T1" fmla="*/ 246 h 504"/>
                      <a:gd name="T2" fmla="*/ 506 w 2736"/>
                      <a:gd name="T3" fmla="*/ 82 h 504"/>
                      <a:gd name="T4" fmla="*/ 1039 w 2736"/>
                      <a:gd name="T5" fmla="*/ 12 h 504"/>
                      <a:gd name="T6" fmla="*/ 1601 w 2736"/>
                      <a:gd name="T7" fmla="*/ 12 h 504"/>
                      <a:gd name="T8" fmla="*/ 1592 w 2736"/>
                      <a:gd name="T9" fmla="*/ 50 h 504"/>
                      <a:gd name="T10" fmla="*/ 1032 w 2736"/>
                      <a:gd name="T11" fmla="*/ 50 h 504"/>
                      <a:gd name="T12" fmla="*/ 383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91" name="Freeform 108"/>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4" name="Group 109"/>
                <p:cNvGrpSpPr>
                  <a:grpSpLocks/>
                </p:cNvGrpSpPr>
                <p:nvPr/>
              </p:nvGrpSpPr>
              <p:grpSpPr bwMode="auto">
                <a:xfrm>
                  <a:off x="4249" y="813"/>
                  <a:ext cx="159" cy="870"/>
                  <a:chOff x="2819" y="2101"/>
                  <a:chExt cx="405" cy="2219"/>
                </a:xfrm>
              </p:grpSpPr>
              <p:sp>
                <p:nvSpPr>
                  <p:cNvPr id="9288" name="Freeform 110"/>
                  <p:cNvSpPr>
                    <a:spLocks/>
                  </p:cNvSpPr>
                  <p:nvPr/>
                </p:nvSpPr>
                <p:spPr bwMode="hidden">
                  <a:xfrm rot="4898956">
                    <a:off x="2206" y="2714"/>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89" name="Freeform 111"/>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9285" name="Group 112"/>
                <p:cNvGrpSpPr>
                  <a:grpSpLocks/>
                </p:cNvGrpSpPr>
                <p:nvPr/>
              </p:nvGrpSpPr>
              <p:grpSpPr bwMode="auto">
                <a:xfrm>
                  <a:off x="4045" y="826"/>
                  <a:ext cx="167" cy="857"/>
                  <a:chOff x="2287" y="2135"/>
                  <a:chExt cx="426" cy="2185"/>
                </a:xfrm>
              </p:grpSpPr>
              <p:sp>
                <p:nvSpPr>
                  <p:cNvPr id="9286" name="Freeform 113"/>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87" name="Freeform 114"/>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9230" name="Freeform 115"/>
              <p:cNvSpPr>
                <a:spLocks/>
              </p:cNvSpPr>
              <p:nvPr/>
            </p:nvSpPr>
            <p:spPr bwMode="hidden">
              <a:xfrm flipH="1">
                <a:off x="3873" y="934"/>
                <a:ext cx="191" cy="580"/>
              </a:xfrm>
              <a:custGeom>
                <a:avLst/>
                <a:gdLst>
                  <a:gd name="T0" fmla="*/ 0 w 776"/>
                  <a:gd name="T1" fmla="*/ 16 h 2368"/>
                  <a:gd name="T2" fmla="*/ 59 w 776"/>
                  <a:gd name="T3" fmla="*/ 4 h 2368"/>
                  <a:gd name="T4" fmla="*/ 24 w 776"/>
                  <a:gd name="T5" fmla="*/ 39 h 2368"/>
                  <a:gd name="T6" fmla="*/ 83 w 776"/>
                  <a:gd name="T7" fmla="*/ 39 h 2368"/>
                  <a:gd name="T8" fmla="*/ 47 w 776"/>
                  <a:gd name="T9" fmla="*/ 74 h 2368"/>
                  <a:gd name="T10" fmla="*/ 95 w 776"/>
                  <a:gd name="T11" fmla="*/ 86 h 2368"/>
                  <a:gd name="T12" fmla="*/ 71 w 776"/>
                  <a:gd name="T13" fmla="*/ 110 h 2368"/>
                  <a:gd name="T14" fmla="*/ 118 w 776"/>
                  <a:gd name="T15" fmla="*/ 121 h 2368"/>
                  <a:gd name="T16" fmla="*/ 95 w 776"/>
                  <a:gd name="T17" fmla="*/ 145 h 2368"/>
                  <a:gd name="T18" fmla="*/ 130 w 776"/>
                  <a:gd name="T19" fmla="*/ 157 h 2368"/>
                  <a:gd name="T20" fmla="*/ 118 w 776"/>
                  <a:gd name="T21" fmla="*/ 180 h 2368"/>
                  <a:gd name="T22" fmla="*/ 142 w 776"/>
                  <a:gd name="T23" fmla="*/ 204 h 2368"/>
                  <a:gd name="T24" fmla="*/ 142 w 776"/>
                  <a:gd name="T25" fmla="*/ 227 h 2368"/>
                  <a:gd name="T26" fmla="*/ 165 w 776"/>
                  <a:gd name="T27" fmla="*/ 263 h 2368"/>
                  <a:gd name="T28" fmla="*/ 154 w 776"/>
                  <a:gd name="T29" fmla="*/ 298 h 2368"/>
                  <a:gd name="T30" fmla="*/ 177 w 776"/>
                  <a:gd name="T31" fmla="*/ 321 h 2368"/>
                  <a:gd name="T32" fmla="*/ 165 w 776"/>
                  <a:gd name="T33" fmla="*/ 357 h 2368"/>
                  <a:gd name="T34" fmla="*/ 177 w 776"/>
                  <a:gd name="T35" fmla="*/ 392 h 2368"/>
                  <a:gd name="T36" fmla="*/ 165 w 776"/>
                  <a:gd name="T37" fmla="*/ 415 h 2368"/>
                  <a:gd name="T38" fmla="*/ 189 w 776"/>
                  <a:gd name="T39" fmla="*/ 451 h 2368"/>
                  <a:gd name="T40" fmla="*/ 177 w 776"/>
                  <a:gd name="T41" fmla="*/ 486 h 2368"/>
                  <a:gd name="T42" fmla="*/ 189 w 776"/>
                  <a:gd name="T43" fmla="*/ 533 h 2368"/>
                  <a:gd name="T44" fmla="*/ 177 w 776"/>
                  <a:gd name="T45" fmla="*/ 545 h 2368"/>
                  <a:gd name="T46" fmla="*/ 189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1" name="Arc 116"/>
              <p:cNvSpPr>
                <a:spLocks/>
              </p:cNvSpPr>
              <p:nvPr/>
            </p:nvSpPr>
            <p:spPr bwMode="hidden">
              <a:xfrm flipH="1">
                <a:off x="3528" y="726"/>
                <a:ext cx="833" cy="903"/>
              </a:xfrm>
              <a:custGeom>
                <a:avLst/>
                <a:gdLst>
                  <a:gd name="T0" fmla="*/ 211 w 21600"/>
                  <a:gd name="T1" fmla="*/ 0 h 21602"/>
                  <a:gd name="T2" fmla="*/ 833 w 21600"/>
                  <a:gd name="T3" fmla="*/ 903 h 21602"/>
                  <a:gd name="T4" fmla="*/ 0 w 21600"/>
                  <a:gd name="T5" fmla="*/ 874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2" name="Arc 117"/>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3" name="Arc 118"/>
              <p:cNvSpPr>
                <a:spLocks/>
              </p:cNvSpPr>
              <p:nvPr/>
            </p:nvSpPr>
            <p:spPr bwMode="hidden">
              <a:xfrm flipH="1">
                <a:off x="3612" y="580"/>
                <a:ext cx="487" cy="933"/>
              </a:xfrm>
              <a:custGeom>
                <a:avLst/>
                <a:gdLst>
                  <a:gd name="T0" fmla="*/ 0 w 28940"/>
                  <a:gd name="T1" fmla="*/ 54 h 22305"/>
                  <a:gd name="T2" fmla="*/ 487 w 28940"/>
                  <a:gd name="T3" fmla="*/ 933 h 22305"/>
                  <a:gd name="T4" fmla="*/ 124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4" name="Arc 119"/>
              <p:cNvSpPr>
                <a:spLocks/>
              </p:cNvSpPr>
              <p:nvPr/>
            </p:nvSpPr>
            <p:spPr bwMode="hidden">
              <a:xfrm flipH="1">
                <a:off x="3267" y="628"/>
                <a:ext cx="791" cy="932"/>
              </a:xfrm>
              <a:custGeom>
                <a:avLst/>
                <a:gdLst>
                  <a:gd name="T0" fmla="*/ 0 w 30473"/>
                  <a:gd name="T1" fmla="*/ 80 h 22305"/>
                  <a:gd name="T2" fmla="*/ 791 w 30473"/>
                  <a:gd name="T3" fmla="*/ 932 h 22305"/>
                  <a:gd name="T4" fmla="*/ 230 w 30473"/>
                  <a:gd name="T5" fmla="*/ 903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5" name="Arc 120"/>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6" name="Arc 121"/>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7" name="Arc 122"/>
              <p:cNvSpPr>
                <a:spLocks/>
              </p:cNvSpPr>
              <p:nvPr/>
            </p:nvSpPr>
            <p:spPr bwMode="hidden">
              <a:xfrm>
                <a:off x="4268" y="585"/>
                <a:ext cx="394" cy="933"/>
              </a:xfrm>
              <a:custGeom>
                <a:avLst/>
                <a:gdLst>
                  <a:gd name="T0" fmla="*/ 0 w 34812"/>
                  <a:gd name="T1" fmla="*/ 189 h 22305"/>
                  <a:gd name="T2" fmla="*/ 394 w 34812"/>
                  <a:gd name="T3" fmla="*/ 933 h 22305"/>
                  <a:gd name="T4" fmla="*/ 150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8" name="Arc 123"/>
              <p:cNvSpPr>
                <a:spLocks/>
              </p:cNvSpPr>
              <p:nvPr/>
            </p:nvSpPr>
            <p:spPr bwMode="hidden">
              <a:xfrm>
                <a:off x="4303" y="463"/>
                <a:ext cx="559" cy="933"/>
              </a:xfrm>
              <a:custGeom>
                <a:avLst/>
                <a:gdLst>
                  <a:gd name="T0" fmla="*/ 0 w 34812"/>
                  <a:gd name="T1" fmla="*/ 189 h 22305"/>
                  <a:gd name="T2" fmla="*/ 559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39" name="Freeform 124"/>
              <p:cNvSpPr>
                <a:spLocks/>
              </p:cNvSpPr>
              <p:nvPr/>
            </p:nvSpPr>
            <p:spPr bwMode="hidden">
              <a:xfrm>
                <a:off x="4410" y="1033"/>
                <a:ext cx="190" cy="580"/>
              </a:xfrm>
              <a:custGeom>
                <a:avLst/>
                <a:gdLst>
                  <a:gd name="T0" fmla="*/ 0 w 776"/>
                  <a:gd name="T1" fmla="*/ 16 h 2368"/>
                  <a:gd name="T2" fmla="*/ 59 w 776"/>
                  <a:gd name="T3" fmla="*/ 4 h 2368"/>
                  <a:gd name="T4" fmla="*/ 24 w 776"/>
                  <a:gd name="T5" fmla="*/ 39 h 2368"/>
                  <a:gd name="T6" fmla="*/ 82 w 776"/>
                  <a:gd name="T7" fmla="*/ 39 h 2368"/>
                  <a:gd name="T8" fmla="*/ 47 w 776"/>
                  <a:gd name="T9" fmla="*/ 74 h 2368"/>
                  <a:gd name="T10" fmla="*/ 94 w 776"/>
                  <a:gd name="T11" fmla="*/ 86 h 2368"/>
                  <a:gd name="T12" fmla="*/ 71 w 776"/>
                  <a:gd name="T13" fmla="*/ 110 h 2368"/>
                  <a:gd name="T14" fmla="*/ 118 w 776"/>
                  <a:gd name="T15" fmla="*/ 121 h 2368"/>
                  <a:gd name="T16" fmla="*/ 94 w 776"/>
                  <a:gd name="T17" fmla="*/ 145 h 2368"/>
                  <a:gd name="T18" fmla="*/ 129 w 776"/>
                  <a:gd name="T19" fmla="*/ 157 h 2368"/>
                  <a:gd name="T20" fmla="*/ 118 w 776"/>
                  <a:gd name="T21" fmla="*/ 180 h 2368"/>
                  <a:gd name="T22" fmla="*/ 141 w 776"/>
                  <a:gd name="T23" fmla="*/ 204 h 2368"/>
                  <a:gd name="T24" fmla="*/ 141 w 776"/>
                  <a:gd name="T25" fmla="*/ 227 h 2368"/>
                  <a:gd name="T26" fmla="*/ 165 w 776"/>
                  <a:gd name="T27" fmla="*/ 263 h 2368"/>
                  <a:gd name="T28" fmla="*/ 153 w 776"/>
                  <a:gd name="T29" fmla="*/ 298 h 2368"/>
                  <a:gd name="T30" fmla="*/ 176 w 776"/>
                  <a:gd name="T31" fmla="*/ 321 h 2368"/>
                  <a:gd name="T32" fmla="*/ 165 w 776"/>
                  <a:gd name="T33" fmla="*/ 357 h 2368"/>
                  <a:gd name="T34" fmla="*/ 176 w 776"/>
                  <a:gd name="T35" fmla="*/ 392 h 2368"/>
                  <a:gd name="T36" fmla="*/ 165 w 776"/>
                  <a:gd name="T37" fmla="*/ 415 h 2368"/>
                  <a:gd name="T38" fmla="*/ 188 w 776"/>
                  <a:gd name="T39" fmla="*/ 451 h 2368"/>
                  <a:gd name="T40" fmla="*/ 176 w 776"/>
                  <a:gd name="T41" fmla="*/ 486 h 2368"/>
                  <a:gd name="T42" fmla="*/ 188 w 776"/>
                  <a:gd name="T43" fmla="*/ 533 h 2368"/>
                  <a:gd name="T44" fmla="*/ 176 w 776"/>
                  <a:gd name="T45" fmla="*/ 545 h 2368"/>
                  <a:gd name="T46" fmla="*/ 188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0" name="Freeform 125"/>
              <p:cNvSpPr>
                <a:spLocks/>
              </p:cNvSpPr>
              <p:nvPr/>
            </p:nvSpPr>
            <p:spPr bwMode="hidden">
              <a:xfrm rot="19660755" flipV="1">
                <a:off x="4114" y="843"/>
                <a:ext cx="173" cy="328"/>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5 h 2368"/>
                  <a:gd name="T24" fmla="*/ 128 w 776"/>
                  <a:gd name="T25" fmla="*/ 129 h 2368"/>
                  <a:gd name="T26" fmla="*/ 150 w 776"/>
                  <a:gd name="T27" fmla="*/ 148 h 2368"/>
                  <a:gd name="T28" fmla="*/ 139 w 776"/>
                  <a:gd name="T29" fmla="*/ 168 h 2368"/>
                  <a:gd name="T30" fmla="*/ 161 w 776"/>
                  <a:gd name="T31" fmla="*/ 182 h 2368"/>
                  <a:gd name="T32" fmla="*/ 150 w 776"/>
                  <a:gd name="T33" fmla="*/ 202 h 2368"/>
                  <a:gd name="T34" fmla="*/ 161 w 776"/>
                  <a:gd name="T35" fmla="*/ 222 h 2368"/>
                  <a:gd name="T36" fmla="*/ 150 w 776"/>
                  <a:gd name="T37" fmla="*/ 235 h 2368"/>
                  <a:gd name="T38" fmla="*/ 171 w 776"/>
                  <a:gd name="T39" fmla="*/ 255 h 2368"/>
                  <a:gd name="T40" fmla="*/ 161 w 776"/>
                  <a:gd name="T41" fmla="*/ 275 h 2368"/>
                  <a:gd name="T42" fmla="*/ 171 w 776"/>
                  <a:gd name="T43" fmla="*/ 301 h 2368"/>
                  <a:gd name="T44" fmla="*/ 161 w 776"/>
                  <a:gd name="T45" fmla="*/ 308 h 2368"/>
                  <a:gd name="T46" fmla="*/ 171 w 776"/>
                  <a:gd name="T47" fmla="*/ 3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1" name="Arc 126"/>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2" name="Arc 127"/>
              <p:cNvSpPr>
                <a:spLocks/>
              </p:cNvSpPr>
              <p:nvPr/>
            </p:nvSpPr>
            <p:spPr bwMode="hidden">
              <a:xfrm flipH="1">
                <a:off x="3425" y="123"/>
                <a:ext cx="725" cy="903"/>
              </a:xfrm>
              <a:custGeom>
                <a:avLst/>
                <a:gdLst>
                  <a:gd name="T0" fmla="*/ 0 w 31881"/>
                  <a:gd name="T1" fmla="*/ 419 h 21600"/>
                  <a:gd name="T2" fmla="*/ 725 w 31881"/>
                  <a:gd name="T3" fmla="*/ 203 h 21600"/>
                  <a:gd name="T4" fmla="*/ 415 w 31881"/>
                  <a:gd name="T5" fmla="*/ 903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3" name="Arc 128"/>
              <p:cNvSpPr>
                <a:spLocks/>
              </p:cNvSpPr>
              <p:nvPr/>
            </p:nvSpPr>
            <p:spPr bwMode="hidden">
              <a:xfrm>
                <a:off x="4199" y="502"/>
                <a:ext cx="299" cy="904"/>
              </a:xfrm>
              <a:custGeom>
                <a:avLst/>
                <a:gdLst>
                  <a:gd name="T0" fmla="*/ 0 w 31146"/>
                  <a:gd name="T1" fmla="*/ 189 h 21600"/>
                  <a:gd name="T2" fmla="*/ 299 w 31146"/>
                  <a:gd name="T3" fmla="*/ 400 h 21600"/>
                  <a:gd name="T4" fmla="*/ 127 w 31146"/>
                  <a:gd name="T5" fmla="*/ 9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4" name="Freeform 129"/>
              <p:cNvSpPr>
                <a:spLocks/>
              </p:cNvSpPr>
              <p:nvPr/>
            </p:nvSpPr>
            <p:spPr bwMode="hidden">
              <a:xfrm flipH="1">
                <a:off x="3307" y="982"/>
                <a:ext cx="425" cy="597"/>
              </a:xfrm>
              <a:custGeom>
                <a:avLst/>
                <a:gdLst>
                  <a:gd name="T0" fmla="*/ 0 w 776"/>
                  <a:gd name="T1" fmla="*/ 16 h 2368"/>
                  <a:gd name="T2" fmla="*/ 131 w 776"/>
                  <a:gd name="T3" fmla="*/ 4 h 2368"/>
                  <a:gd name="T4" fmla="*/ 53 w 776"/>
                  <a:gd name="T5" fmla="*/ 40 h 2368"/>
                  <a:gd name="T6" fmla="*/ 184 w 776"/>
                  <a:gd name="T7" fmla="*/ 40 h 2368"/>
                  <a:gd name="T8" fmla="*/ 105 w 776"/>
                  <a:gd name="T9" fmla="*/ 77 h 2368"/>
                  <a:gd name="T10" fmla="*/ 210 w 776"/>
                  <a:gd name="T11" fmla="*/ 89 h 2368"/>
                  <a:gd name="T12" fmla="*/ 158 w 776"/>
                  <a:gd name="T13" fmla="*/ 113 h 2368"/>
                  <a:gd name="T14" fmla="*/ 263 w 776"/>
                  <a:gd name="T15" fmla="*/ 125 h 2368"/>
                  <a:gd name="T16" fmla="*/ 210 w 776"/>
                  <a:gd name="T17" fmla="*/ 149 h 2368"/>
                  <a:gd name="T18" fmla="*/ 289 w 776"/>
                  <a:gd name="T19" fmla="*/ 161 h 2368"/>
                  <a:gd name="T20" fmla="*/ 263 w 776"/>
                  <a:gd name="T21" fmla="*/ 186 h 2368"/>
                  <a:gd name="T22" fmla="*/ 315 w 776"/>
                  <a:gd name="T23" fmla="*/ 210 h 2368"/>
                  <a:gd name="T24" fmla="*/ 315 w 776"/>
                  <a:gd name="T25" fmla="*/ 234 h 2368"/>
                  <a:gd name="T26" fmla="*/ 368 w 776"/>
                  <a:gd name="T27" fmla="*/ 270 h 2368"/>
                  <a:gd name="T28" fmla="*/ 342 w 776"/>
                  <a:gd name="T29" fmla="*/ 307 h 2368"/>
                  <a:gd name="T30" fmla="*/ 394 w 776"/>
                  <a:gd name="T31" fmla="*/ 331 h 2368"/>
                  <a:gd name="T32" fmla="*/ 368 w 776"/>
                  <a:gd name="T33" fmla="*/ 367 h 2368"/>
                  <a:gd name="T34" fmla="*/ 394 w 776"/>
                  <a:gd name="T35" fmla="*/ 403 h 2368"/>
                  <a:gd name="T36" fmla="*/ 368 w 776"/>
                  <a:gd name="T37" fmla="*/ 428 h 2368"/>
                  <a:gd name="T38" fmla="*/ 421 w 776"/>
                  <a:gd name="T39" fmla="*/ 464 h 2368"/>
                  <a:gd name="T40" fmla="*/ 394 w 776"/>
                  <a:gd name="T41" fmla="*/ 500 h 2368"/>
                  <a:gd name="T42" fmla="*/ 421 w 776"/>
                  <a:gd name="T43" fmla="*/ 549 h 2368"/>
                  <a:gd name="T44" fmla="*/ 394 w 776"/>
                  <a:gd name="T45" fmla="*/ 561 h 2368"/>
                  <a:gd name="T46" fmla="*/ 421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5" name="Freeform 130"/>
              <p:cNvSpPr>
                <a:spLocks/>
              </p:cNvSpPr>
              <p:nvPr/>
            </p:nvSpPr>
            <p:spPr bwMode="hidden">
              <a:xfrm flipH="1">
                <a:off x="3507" y="350"/>
                <a:ext cx="273" cy="598"/>
              </a:xfrm>
              <a:custGeom>
                <a:avLst/>
                <a:gdLst>
                  <a:gd name="T0" fmla="*/ 0 w 776"/>
                  <a:gd name="T1" fmla="*/ 16 h 2368"/>
                  <a:gd name="T2" fmla="*/ 84 w 776"/>
                  <a:gd name="T3" fmla="*/ 4 h 2368"/>
                  <a:gd name="T4" fmla="*/ 34 w 776"/>
                  <a:gd name="T5" fmla="*/ 40 h 2368"/>
                  <a:gd name="T6" fmla="*/ 118 w 776"/>
                  <a:gd name="T7" fmla="*/ 40 h 2368"/>
                  <a:gd name="T8" fmla="*/ 68 w 776"/>
                  <a:gd name="T9" fmla="*/ 77 h 2368"/>
                  <a:gd name="T10" fmla="*/ 135 w 776"/>
                  <a:gd name="T11" fmla="*/ 89 h 2368"/>
                  <a:gd name="T12" fmla="*/ 101 w 776"/>
                  <a:gd name="T13" fmla="*/ 113 h 2368"/>
                  <a:gd name="T14" fmla="*/ 169 w 776"/>
                  <a:gd name="T15" fmla="*/ 125 h 2368"/>
                  <a:gd name="T16" fmla="*/ 135 w 776"/>
                  <a:gd name="T17" fmla="*/ 150 h 2368"/>
                  <a:gd name="T18" fmla="*/ 186 w 776"/>
                  <a:gd name="T19" fmla="*/ 162 h 2368"/>
                  <a:gd name="T20" fmla="*/ 169 w 776"/>
                  <a:gd name="T21" fmla="*/ 186 h 2368"/>
                  <a:gd name="T22" fmla="*/ 203 w 776"/>
                  <a:gd name="T23" fmla="*/ 210 h 2368"/>
                  <a:gd name="T24" fmla="*/ 203 w 776"/>
                  <a:gd name="T25" fmla="*/ 234 h 2368"/>
                  <a:gd name="T26" fmla="*/ 236 w 776"/>
                  <a:gd name="T27" fmla="*/ 271 h 2368"/>
                  <a:gd name="T28" fmla="*/ 220 w 776"/>
                  <a:gd name="T29" fmla="*/ 307 h 2368"/>
                  <a:gd name="T30" fmla="*/ 253 w 776"/>
                  <a:gd name="T31" fmla="*/ 331 h 2368"/>
                  <a:gd name="T32" fmla="*/ 236 w 776"/>
                  <a:gd name="T33" fmla="*/ 368 h 2368"/>
                  <a:gd name="T34" fmla="*/ 253 w 776"/>
                  <a:gd name="T35" fmla="*/ 404 h 2368"/>
                  <a:gd name="T36" fmla="*/ 236 w 776"/>
                  <a:gd name="T37" fmla="*/ 428 h 2368"/>
                  <a:gd name="T38" fmla="*/ 270 w 776"/>
                  <a:gd name="T39" fmla="*/ 465 h 2368"/>
                  <a:gd name="T40" fmla="*/ 253 w 776"/>
                  <a:gd name="T41" fmla="*/ 501 h 2368"/>
                  <a:gd name="T42" fmla="*/ 270 w 776"/>
                  <a:gd name="T43" fmla="*/ 550 h 2368"/>
                  <a:gd name="T44" fmla="*/ 253 w 776"/>
                  <a:gd name="T45" fmla="*/ 562 h 2368"/>
                  <a:gd name="T46" fmla="*/ 270 w 776"/>
                  <a:gd name="T47" fmla="*/ 59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6" name="Freeform 131"/>
              <p:cNvSpPr>
                <a:spLocks/>
              </p:cNvSpPr>
              <p:nvPr/>
            </p:nvSpPr>
            <p:spPr bwMode="hidden">
              <a:xfrm flipH="1">
                <a:off x="3821" y="172"/>
                <a:ext cx="164" cy="597"/>
              </a:xfrm>
              <a:custGeom>
                <a:avLst/>
                <a:gdLst>
                  <a:gd name="T0" fmla="*/ 0 w 776"/>
                  <a:gd name="T1" fmla="*/ 16 h 2368"/>
                  <a:gd name="T2" fmla="*/ 51 w 776"/>
                  <a:gd name="T3" fmla="*/ 4 h 2368"/>
                  <a:gd name="T4" fmla="*/ 20 w 776"/>
                  <a:gd name="T5" fmla="*/ 40 h 2368"/>
                  <a:gd name="T6" fmla="*/ 71 w 776"/>
                  <a:gd name="T7" fmla="*/ 40 h 2368"/>
                  <a:gd name="T8" fmla="*/ 41 w 776"/>
                  <a:gd name="T9" fmla="*/ 77 h 2368"/>
                  <a:gd name="T10" fmla="*/ 81 w 776"/>
                  <a:gd name="T11" fmla="*/ 89 h 2368"/>
                  <a:gd name="T12" fmla="*/ 61 w 776"/>
                  <a:gd name="T13" fmla="*/ 113 h 2368"/>
                  <a:gd name="T14" fmla="*/ 101 w 776"/>
                  <a:gd name="T15" fmla="*/ 125 h 2368"/>
                  <a:gd name="T16" fmla="*/ 81 w 776"/>
                  <a:gd name="T17" fmla="*/ 149 h 2368"/>
                  <a:gd name="T18" fmla="*/ 112 w 776"/>
                  <a:gd name="T19" fmla="*/ 161 h 2368"/>
                  <a:gd name="T20" fmla="*/ 101 w 776"/>
                  <a:gd name="T21" fmla="*/ 186 h 2368"/>
                  <a:gd name="T22" fmla="*/ 122 w 776"/>
                  <a:gd name="T23" fmla="*/ 210 h 2368"/>
                  <a:gd name="T24" fmla="*/ 122 w 776"/>
                  <a:gd name="T25" fmla="*/ 234 h 2368"/>
                  <a:gd name="T26" fmla="*/ 142 w 776"/>
                  <a:gd name="T27" fmla="*/ 270 h 2368"/>
                  <a:gd name="T28" fmla="*/ 132 w 776"/>
                  <a:gd name="T29" fmla="*/ 307 h 2368"/>
                  <a:gd name="T30" fmla="*/ 152 w 776"/>
                  <a:gd name="T31" fmla="*/ 331 h 2368"/>
                  <a:gd name="T32" fmla="*/ 142 w 776"/>
                  <a:gd name="T33" fmla="*/ 367 h 2368"/>
                  <a:gd name="T34" fmla="*/ 152 w 776"/>
                  <a:gd name="T35" fmla="*/ 403 h 2368"/>
                  <a:gd name="T36" fmla="*/ 142 w 776"/>
                  <a:gd name="T37" fmla="*/ 428 h 2368"/>
                  <a:gd name="T38" fmla="*/ 162 w 776"/>
                  <a:gd name="T39" fmla="*/ 464 h 2368"/>
                  <a:gd name="T40" fmla="*/ 152 w 776"/>
                  <a:gd name="T41" fmla="*/ 500 h 2368"/>
                  <a:gd name="T42" fmla="*/ 162 w 776"/>
                  <a:gd name="T43" fmla="*/ 549 h 2368"/>
                  <a:gd name="T44" fmla="*/ 152 w 776"/>
                  <a:gd name="T45" fmla="*/ 561 h 2368"/>
                  <a:gd name="T46" fmla="*/ 162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7" name="Freeform 132"/>
              <p:cNvSpPr>
                <a:spLocks/>
              </p:cNvSpPr>
              <p:nvPr/>
            </p:nvSpPr>
            <p:spPr bwMode="hidden">
              <a:xfrm>
                <a:off x="4841" y="894"/>
                <a:ext cx="395" cy="628"/>
              </a:xfrm>
              <a:custGeom>
                <a:avLst/>
                <a:gdLst>
                  <a:gd name="T0" fmla="*/ 0 w 776"/>
                  <a:gd name="T1" fmla="*/ 17 h 2368"/>
                  <a:gd name="T2" fmla="*/ 122 w 776"/>
                  <a:gd name="T3" fmla="*/ 4 h 2368"/>
                  <a:gd name="T4" fmla="*/ 49 w 776"/>
                  <a:gd name="T5" fmla="*/ 42 h 2368"/>
                  <a:gd name="T6" fmla="*/ 171 w 776"/>
                  <a:gd name="T7" fmla="*/ 42 h 2368"/>
                  <a:gd name="T8" fmla="*/ 98 w 776"/>
                  <a:gd name="T9" fmla="*/ 81 h 2368"/>
                  <a:gd name="T10" fmla="*/ 195 w 776"/>
                  <a:gd name="T11" fmla="*/ 93 h 2368"/>
                  <a:gd name="T12" fmla="*/ 147 w 776"/>
                  <a:gd name="T13" fmla="*/ 119 h 2368"/>
                  <a:gd name="T14" fmla="*/ 244 w 776"/>
                  <a:gd name="T15" fmla="*/ 132 h 2368"/>
                  <a:gd name="T16" fmla="*/ 195 w 776"/>
                  <a:gd name="T17" fmla="*/ 157 h 2368"/>
                  <a:gd name="T18" fmla="*/ 269 w 776"/>
                  <a:gd name="T19" fmla="*/ 170 h 2368"/>
                  <a:gd name="T20" fmla="*/ 244 w 776"/>
                  <a:gd name="T21" fmla="*/ 195 h 2368"/>
                  <a:gd name="T22" fmla="*/ 293 w 776"/>
                  <a:gd name="T23" fmla="*/ 221 h 2368"/>
                  <a:gd name="T24" fmla="*/ 293 w 776"/>
                  <a:gd name="T25" fmla="*/ 246 h 2368"/>
                  <a:gd name="T26" fmla="*/ 342 w 776"/>
                  <a:gd name="T27" fmla="*/ 284 h 2368"/>
                  <a:gd name="T28" fmla="*/ 318 w 776"/>
                  <a:gd name="T29" fmla="*/ 322 h 2368"/>
                  <a:gd name="T30" fmla="*/ 366 w 776"/>
                  <a:gd name="T31" fmla="*/ 348 h 2368"/>
                  <a:gd name="T32" fmla="*/ 342 w 776"/>
                  <a:gd name="T33" fmla="*/ 386 h 2368"/>
                  <a:gd name="T34" fmla="*/ 366 w 776"/>
                  <a:gd name="T35" fmla="*/ 424 h 2368"/>
                  <a:gd name="T36" fmla="*/ 342 w 776"/>
                  <a:gd name="T37" fmla="*/ 450 h 2368"/>
                  <a:gd name="T38" fmla="*/ 391 w 776"/>
                  <a:gd name="T39" fmla="*/ 488 h 2368"/>
                  <a:gd name="T40" fmla="*/ 366 w 776"/>
                  <a:gd name="T41" fmla="*/ 526 h 2368"/>
                  <a:gd name="T42" fmla="*/ 391 w 776"/>
                  <a:gd name="T43" fmla="*/ 577 h 2368"/>
                  <a:gd name="T44" fmla="*/ 366 w 776"/>
                  <a:gd name="T45" fmla="*/ 590 h 2368"/>
                  <a:gd name="T46" fmla="*/ 391 w 776"/>
                  <a:gd name="T47" fmla="*/ 6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8" name="Freeform 133"/>
              <p:cNvSpPr>
                <a:spLocks/>
              </p:cNvSpPr>
              <p:nvPr/>
            </p:nvSpPr>
            <p:spPr bwMode="hidden">
              <a:xfrm>
                <a:off x="4636" y="576"/>
                <a:ext cx="595" cy="419"/>
              </a:xfrm>
              <a:custGeom>
                <a:avLst/>
                <a:gdLst>
                  <a:gd name="T0" fmla="*/ 0 w 776"/>
                  <a:gd name="T1" fmla="*/ 11 h 2368"/>
                  <a:gd name="T2" fmla="*/ 184 w 776"/>
                  <a:gd name="T3" fmla="*/ 3 h 2368"/>
                  <a:gd name="T4" fmla="*/ 74 w 776"/>
                  <a:gd name="T5" fmla="*/ 28 h 2368"/>
                  <a:gd name="T6" fmla="*/ 258 w 776"/>
                  <a:gd name="T7" fmla="*/ 28 h 2368"/>
                  <a:gd name="T8" fmla="*/ 147 w 776"/>
                  <a:gd name="T9" fmla="*/ 54 h 2368"/>
                  <a:gd name="T10" fmla="*/ 294 w 776"/>
                  <a:gd name="T11" fmla="*/ 62 h 2368"/>
                  <a:gd name="T12" fmla="*/ 221 w 776"/>
                  <a:gd name="T13" fmla="*/ 79 h 2368"/>
                  <a:gd name="T14" fmla="*/ 368 w 776"/>
                  <a:gd name="T15" fmla="*/ 88 h 2368"/>
                  <a:gd name="T16" fmla="*/ 294 w 776"/>
                  <a:gd name="T17" fmla="*/ 105 h 2368"/>
                  <a:gd name="T18" fmla="*/ 405 w 776"/>
                  <a:gd name="T19" fmla="*/ 113 h 2368"/>
                  <a:gd name="T20" fmla="*/ 368 w 776"/>
                  <a:gd name="T21" fmla="*/ 130 h 2368"/>
                  <a:gd name="T22" fmla="*/ 442 w 776"/>
                  <a:gd name="T23" fmla="*/ 147 h 2368"/>
                  <a:gd name="T24" fmla="*/ 442 w 776"/>
                  <a:gd name="T25" fmla="*/ 164 h 2368"/>
                  <a:gd name="T26" fmla="*/ 515 w 776"/>
                  <a:gd name="T27" fmla="*/ 190 h 2368"/>
                  <a:gd name="T28" fmla="*/ 478 w 776"/>
                  <a:gd name="T29" fmla="*/ 215 h 2368"/>
                  <a:gd name="T30" fmla="*/ 552 w 776"/>
                  <a:gd name="T31" fmla="*/ 232 h 2368"/>
                  <a:gd name="T32" fmla="*/ 515 w 776"/>
                  <a:gd name="T33" fmla="*/ 258 h 2368"/>
                  <a:gd name="T34" fmla="*/ 552 w 776"/>
                  <a:gd name="T35" fmla="*/ 283 h 2368"/>
                  <a:gd name="T36" fmla="*/ 515 w 776"/>
                  <a:gd name="T37" fmla="*/ 300 h 2368"/>
                  <a:gd name="T38" fmla="*/ 589 w 776"/>
                  <a:gd name="T39" fmla="*/ 326 h 2368"/>
                  <a:gd name="T40" fmla="*/ 552 w 776"/>
                  <a:gd name="T41" fmla="*/ 351 h 2368"/>
                  <a:gd name="T42" fmla="*/ 589 w 776"/>
                  <a:gd name="T43" fmla="*/ 385 h 2368"/>
                  <a:gd name="T44" fmla="*/ 552 w 776"/>
                  <a:gd name="T45" fmla="*/ 394 h 2368"/>
                  <a:gd name="T46" fmla="*/ 589 w 776"/>
                  <a:gd name="T47" fmla="*/ 41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49" name="Freeform 134"/>
              <p:cNvSpPr>
                <a:spLocks/>
              </p:cNvSpPr>
              <p:nvPr/>
            </p:nvSpPr>
            <p:spPr bwMode="hidden">
              <a:xfrm>
                <a:off x="4658" y="132"/>
                <a:ext cx="260" cy="562"/>
              </a:xfrm>
              <a:custGeom>
                <a:avLst/>
                <a:gdLst>
                  <a:gd name="T0" fmla="*/ 0 w 776"/>
                  <a:gd name="T1" fmla="*/ 15 h 2368"/>
                  <a:gd name="T2" fmla="*/ 80 w 776"/>
                  <a:gd name="T3" fmla="*/ 4 h 2368"/>
                  <a:gd name="T4" fmla="*/ 32 w 776"/>
                  <a:gd name="T5" fmla="*/ 38 h 2368"/>
                  <a:gd name="T6" fmla="*/ 113 w 776"/>
                  <a:gd name="T7" fmla="*/ 38 h 2368"/>
                  <a:gd name="T8" fmla="*/ 64 w 776"/>
                  <a:gd name="T9" fmla="*/ 72 h 2368"/>
                  <a:gd name="T10" fmla="*/ 129 w 776"/>
                  <a:gd name="T11" fmla="*/ 84 h 2368"/>
                  <a:gd name="T12" fmla="*/ 96 w 776"/>
                  <a:gd name="T13" fmla="*/ 106 h 2368"/>
                  <a:gd name="T14" fmla="*/ 161 w 776"/>
                  <a:gd name="T15" fmla="*/ 118 h 2368"/>
                  <a:gd name="T16" fmla="*/ 129 w 776"/>
                  <a:gd name="T17" fmla="*/ 141 h 2368"/>
                  <a:gd name="T18" fmla="*/ 177 w 776"/>
                  <a:gd name="T19" fmla="*/ 152 h 2368"/>
                  <a:gd name="T20" fmla="*/ 161 w 776"/>
                  <a:gd name="T21" fmla="*/ 175 h 2368"/>
                  <a:gd name="T22" fmla="*/ 193 w 776"/>
                  <a:gd name="T23" fmla="*/ 197 h 2368"/>
                  <a:gd name="T24" fmla="*/ 193 w 776"/>
                  <a:gd name="T25" fmla="*/ 220 h 2368"/>
                  <a:gd name="T26" fmla="*/ 225 w 776"/>
                  <a:gd name="T27" fmla="*/ 254 h 2368"/>
                  <a:gd name="T28" fmla="*/ 209 w 776"/>
                  <a:gd name="T29" fmla="*/ 289 h 2368"/>
                  <a:gd name="T30" fmla="*/ 241 w 776"/>
                  <a:gd name="T31" fmla="*/ 311 h 2368"/>
                  <a:gd name="T32" fmla="*/ 225 w 776"/>
                  <a:gd name="T33" fmla="*/ 346 h 2368"/>
                  <a:gd name="T34" fmla="*/ 241 w 776"/>
                  <a:gd name="T35" fmla="*/ 380 h 2368"/>
                  <a:gd name="T36" fmla="*/ 225 w 776"/>
                  <a:gd name="T37" fmla="*/ 403 h 2368"/>
                  <a:gd name="T38" fmla="*/ 257 w 776"/>
                  <a:gd name="T39" fmla="*/ 437 h 2368"/>
                  <a:gd name="T40" fmla="*/ 241 w 776"/>
                  <a:gd name="T41" fmla="*/ 471 h 2368"/>
                  <a:gd name="T42" fmla="*/ 257 w 776"/>
                  <a:gd name="T43" fmla="*/ 516 h 2368"/>
                  <a:gd name="T44" fmla="*/ 241 w 776"/>
                  <a:gd name="T45" fmla="*/ 528 h 2368"/>
                  <a:gd name="T46" fmla="*/ 257 w 776"/>
                  <a:gd name="T47" fmla="*/ 56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50" name="Freeform 135"/>
              <p:cNvSpPr>
                <a:spLocks/>
              </p:cNvSpPr>
              <p:nvPr/>
            </p:nvSpPr>
            <p:spPr bwMode="hidden">
              <a:xfrm rot="-1346631">
                <a:off x="4401" y="599"/>
                <a:ext cx="174" cy="329"/>
              </a:xfrm>
              <a:custGeom>
                <a:avLst/>
                <a:gdLst>
                  <a:gd name="T0" fmla="*/ 0 w 776"/>
                  <a:gd name="T1" fmla="*/ 9 h 2368"/>
                  <a:gd name="T2" fmla="*/ 54 w 776"/>
                  <a:gd name="T3" fmla="*/ 2 h 2368"/>
                  <a:gd name="T4" fmla="*/ 22 w 776"/>
                  <a:gd name="T5" fmla="*/ 22 h 2368"/>
                  <a:gd name="T6" fmla="*/ 75 w 776"/>
                  <a:gd name="T7" fmla="*/ 22 h 2368"/>
                  <a:gd name="T8" fmla="*/ 43 w 776"/>
                  <a:gd name="T9" fmla="*/ 42 h 2368"/>
                  <a:gd name="T10" fmla="*/ 86 w 776"/>
                  <a:gd name="T11" fmla="*/ 49 h 2368"/>
                  <a:gd name="T12" fmla="*/ 65 w 776"/>
                  <a:gd name="T13" fmla="*/ 62 h 2368"/>
                  <a:gd name="T14" fmla="*/ 108 w 776"/>
                  <a:gd name="T15" fmla="*/ 69 h 2368"/>
                  <a:gd name="T16" fmla="*/ 86 w 776"/>
                  <a:gd name="T17" fmla="*/ 82 h 2368"/>
                  <a:gd name="T18" fmla="*/ 118 w 776"/>
                  <a:gd name="T19" fmla="*/ 89 h 2368"/>
                  <a:gd name="T20" fmla="*/ 108 w 776"/>
                  <a:gd name="T21" fmla="*/ 102 h 2368"/>
                  <a:gd name="T22" fmla="*/ 129 w 776"/>
                  <a:gd name="T23" fmla="*/ 116 h 2368"/>
                  <a:gd name="T24" fmla="*/ 129 w 776"/>
                  <a:gd name="T25" fmla="*/ 129 h 2368"/>
                  <a:gd name="T26" fmla="*/ 151 w 776"/>
                  <a:gd name="T27" fmla="*/ 149 h 2368"/>
                  <a:gd name="T28" fmla="*/ 140 w 776"/>
                  <a:gd name="T29" fmla="*/ 169 h 2368"/>
                  <a:gd name="T30" fmla="*/ 161 w 776"/>
                  <a:gd name="T31" fmla="*/ 182 h 2368"/>
                  <a:gd name="T32" fmla="*/ 151 w 776"/>
                  <a:gd name="T33" fmla="*/ 202 h 2368"/>
                  <a:gd name="T34" fmla="*/ 161 w 776"/>
                  <a:gd name="T35" fmla="*/ 222 h 2368"/>
                  <a:gd name="T36" fmla="*/ 151 w 776"/>
                  <a:gd name="T37" fmla="*/ 236 h 2368"/>
                  <a:gd name="T38" fmla="*/ 172 w 776"/>
                  <a:gd name="T39" fmla="*/ 256 h 2368"/>
                  <a:gd name="T40" fmla="*/ 161 w 776"/>
                  <a:gd name="T41" fmla="*/ 276 h 2368"/>
                  <a:gd name="T42" fmla="*/ 172 w 776"/>
                  <a:gd name="T43" fmla="*/ 302 h 2368"/>
                  <a:gd name="T44" fmla="*/ 161 w 776"/>
                  <a:gd name="T45" fmla="*/ 309 h 2368"/>
                  <a:gd name="T46" fmla="*/ 172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9251" name="Freeform 136"/>
              <p:cNvSpPr>
                <a:spLocks/>
              </p:cNvSpPr>
              <p:nvPr/>
            </p:nvSpPr>
            <p:spPr bwMode="hidden">
              <a:xfrm rot="1346631" flipH="1">
                <a:off x="3783" y="590"/>
                <a:ext cx="173" cy="329"/>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6 h 2368"/>
                  <a:gd name="T24" fmla="*/ 128 w 776"/>
                  <a:gd name="T25" fmla="*/ 129 h 2368"/>
                  <a:gd name="T26" fmla="*/ 150 w 776"/>
                  <a:gd name="T27" fmla="*/ 149 h 2368"/>
                  <a:gd name="T28" fmla="*/ 139 w 776"/>
                  <a:gd name="T29" fmla="*/ 169 h 2368"/>
                  <a:gd name="T30" fmla="*/ 161 w 776"/>
                  <a:gd name="T31" fmla="*/ 182 h 2368"/>
                  <a:gd name="T32" fmla="*/ 150 w 776"/>
                  <a:gd name="T33" fmla="*/ 202 h 2368"/>
                  <a:gd name="T34" fmla="*/ 161 w 776"/>
                  <a:gd name="T35" fmla="*/ 222 h 2368"/>
                  <a:gd name="T36" fmla="*/ 150 w 776"/>
                  <a:gd name="T37" fmla="*/ 236 h 2368"/>
                  <a:gd name="T38" fmla="*/ 171 w 776"/>
                  <a:gd name="T39" fmla="*/ 256 h 2368"/>
                  <a:gd name="T40" fmla="*/ 161 w 776"/>
                  <a:gd name="T41" fmla="*/ 276 h 2368"/>
                  <a:gd name="T42" fmla="*/ 171 w 776"/>
                  <a:gd name="T43" fmla="*/ 302 h 2368"/>
                  <a:gd name="T44" fmla="*/ 161 w 776"/>
                  <a:gd name="T45" fmla="*/ 309 h 2368"/>
                  <a:gd name="T46" fmla="*/ 171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9219" name="Rectangle 137"/>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13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219" name="Rectangle 13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46220" name="Rectangle 14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46221" name="Rectangle 14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11F61B48-D0F0-4274-8D6B-93966880072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04"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cs typeface="Arial" pitchFamily="34" charset="0"/>
        </a:defRPr>
      </a:lvl2pPr>
      <a:lvl3pPr algn="l" rtl="0" eaLnBrk="0" fontAlgn="base" hangingPunct="0">
        <a:spcBef>
          <a:spcPct val="0"/>
        </a:spcBef>
        <a:spcAft>
          <a:spcPct val="0"/>
        </a:spcAft>
        <a:defRPr sz="4400">
          <a:solidFill>
            <a:schemeClr val="tx2"/>
          </a:solidFill>
          <a:latin typeface="Arial Black" pitchFamily="34" charset="0"/>
          <a:cs typeface="Arial" pitchFamily="34" charset="0"/>
        </a:defRPr>
      </a:lvl3pPr>
      <a:lvl4pPr algn="l" rtl="0" eaLnBrk="0" fontAlgn="base" hangingPunct="0">
        <a:spcBef>
          <a:spcPct val="0"/>
        </a:spcBef>
        <a:spcAft>
          <a:spcPct val="0"/>
        </a:spcAft>
        <a:defRPr sz="4400">
          <a:solidFill>
            <a:schemeClr val="tx2"/>
          </a:solidFill>
          <a:latin typeface="Arial Black" pitchFamily="34" charset="0"/>
          <a:cs typeface="Arial" pitchFamily="34" charset="0"/>
        </a:defRPr>
      </a:lvl4pPr>
      <a:lvl5pPr algn="l" rtl="0" eaLnBrk="0" fontAlgn="base" hangingPunct="0">
        <a:spcBef>
          <a:spcPct val="0"/>
        </a:spcBef>
        <a:spcAft>
          <a:spcPct val="0"/>
        </a:spcAft>
        <a:defRPr sz="4400">
          <a:solidFill>
            <a:schemeClr val="tx2"/>
          </a:solidFill>
          <a:latin typeface="Arial Black" pitchFamily="34" charset="0"/>
          <a:cs typeface="Arial" pitchFamily="34" charset="0"/>
        </a:defRPr>
      </a:lvl5pPr>
      <a:lvl6pPr marL="457200" algn="l" rtl="0" fontAlgn="base">
        <a:spcBef>
          <a:spcPct val="0"/>
        </a:spcBef>
        <a:spcAft>
          <a:spcPct val="0"/>
        </a:spcAft>
        <a:defRPr sz="4400">
          <a:solidFill>
            <a:schemeClr val="tx2"/>
          </a:solidFill>
          <a:latin typeface="Arial Black" pitchFamily="34" charset="0"/>
          <a:cs typeface="Arial" pitchFamily="34" charset="0"/>
        </a:defRPr>
      </a:lvl6pPr>
      <a:lvl7pPr marL="914400" algn="l" rtl="0" fontAlgn="base">
        <a:spcBef>
          <a:spcPct val="0"/>
        </a:spcBef>
        <a:spcAft>
          <a:spcPct val="0"/>
        </a:spcAft>
        <a:defRPr sz="4400">
          <a:solidFill>
            <a:schemeClr val="tx2"/>
          </a:solidFill>
          <a:latin typeface="Arial Black" pitchFamily="34" charset="0"/>
          <a:cs typeface="Arial" pitchFamily="34" charset="0"/>
        </a:defRPr>
      </a:lvl7pPr>
      <a:lvl8pPr marL="1371600" algn="l" rtl="0" fontAlgn="base">
        <a:spcBef>
          <a:spcPct val="0"/>
        </a:spcBef>
        <a:spcAft>
          <a:spcPct val="0"/>
        </a:spcAft>
        <a:defRPr sz="4400">
          <a:solidFill>
            <a:schemeClr val="tx2"/>
          </a:solidFill>
          <a:latin typeface="Arial Black" pitchFamily="34" charset="0"/>
          <a:cs typeface="Arial" pitchFamily="34" charset="0"/>
        </a:defRPr>
      </a:lvl8pPr>
      <a:lvl9pPr marL="1828800" algn="l" rtl="0" fontAlgn="base">
        <a:spcBef>
          <a:spcPct val="0"/>
        </a:spcBef>
        <a:spcAft>
          <a:spcPct val="0"/>
        </a:spcAft>
        <a:defRPr sz="4400">
          <a:solidFill>
            <a:schemeClr val="tx2"/>
          </a:solidFill>
          <a:latin typeface="Arial Black"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00b.com/"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15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hyperlink" Target="http://www.a00b.com/" TargetMode="Externa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620713"/>
            <a:ext cx="7772400" cy="5300662"/>
          </a:xfrm>
        </p:spPr>
        <p:txBody>
          <a:bodyPr/>
          <a:lstStyle/>
          <a:p>
            <a:pPr eaLnBrk="1" hangingPunct="1"/>
            <a:r>
              <a:rPr lang="fa-IR" sz="6000" dirty="0" smtClean="0">
                <a:solidFill>
                  <a:srgbClr val="CC3300"/>
                </a:solidFill>
              </a:rPr>
              <a:t/>
            </a:r>
            <a:br>
              <a:rPr lang="fa-IR" sz="6000" dirty="0" smtClean="0">
                <a:solidFill>
                  <a:srgbClr val="CC3300"/>
                </a:solidFill>
              </a:rPr>
            </a:br>
            <a:r>
              <a:rPr lang="fa-IR" sz="6000" dirty="0" smtClean="0">
                <a:solidFill>
                  <a:srgbClr val="CC3300"/>
                </a:solidFill>
              </a:rPr>
              <a:t>موضوع: </a:t>
            </a:r>
            <a:br>
              <a:rPr lang="fa-IR" sz="6000" dirty="0" smtClean="0">
                <a:solidFill>
                  <a:srgbClr val="CC3300"/>
                </a:solidFill>
              </a:rPr>
            </a:br>
            <a:r>
              <a:rPr lang="ar-SA" sz="6000" dirty="0" smtClean="0">
                <a:solidFill>
                  <a:srgbClr val="CC3300"/>
                </a:solidFill>
              </a:rPr>
              <a:t>تجارت الكترونيك</a:t>
            </a:r>
            <a:r>
              <a:rPr lang="fa-IR" sz="6000" dirty="0" smtClean="0">
                <a:solidFill>
                  <a:srgbClr val="CC3300"/>
                </a:solidFill>
              </a:rPr>
              <a:t/>
            </a:r>
            <a:br>
              <a:rPr lang="fa-IR" sz="6000" dirty="0" smtClean="0">
                <a:solidFill>
                  <a:srgbClr val="CC3300"/>
                </a:solidFill>
              </a:rPr>
            </a:br>
            <a:r>
              <a:rPr lang="fa-IR" sz="6000" dirty="0" smtClean="0">
                <a:solidFill>
                  <a:srgbClr val="CC3300"/>
                </a:solidFill>
              </a:rPr>
              <a:t/>
            </a:r>
            <a:br>
              <a:rPr lang="fa-IR" sz="6000" dirty="0" smtClean="0">
                <a:solidFill>
                  <a:srgbClr val="CC3300"/>
                </a:solidFill>
              </a:rPr>
            </a:br>
            <a:r>
              <a:rPr lang="fa-IR" sz="6000" dirty="0" smtClean="0">
                <a:solidFill>
                  <a:srgbClr val="CC3300"/>
                </a:solidFill>
              </a:rPr>
              <a:t>زیر نظر استاد ارجمند:</a:t>
            </a:r>
            <a:br>
              <a:rPr lang="fa-IR" sz="6000" dirty="0" smtClean="0">
                <a:solidFill>
                  <a:srgbClr val="CC3300"/>
                </a:solidFill>
              </a:rPr>
            </a:br>
            <a:endParaRPr lang="en-US" sz="6000" dirty="0" smtClean="0">
              <a:solidFill>
                <a:srgbClr val="CC3300"/>
              </a:solidFill>
            </a:endParaRPr>
          </a:p>
        </p:txBody>
      </p:sp>
      <p:sp>
        <p:nvSpPr>
          <p:cNvPr id="30723" name="Rectangle 4"/>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3"/>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accent1"/>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95288" y="1568450"/>
            <a:ext cx="8064500" cy="5289550"/>
          </a:xfrm>
        </p:spPr>
        <p:txBody>
          <a:bodyPr/>
          <a:lstStyle/>
          <a:p>
            <a:pPr algn="r" eaLnBrk="1" hangingPunct="1">
              <a:buClr>
                <a:schemeClr val="tx1"/>
              </a:buClr>
              <a:buFont typeface="Wingdings" pitchFamily="2" charset="2"/>
              <a:buNone/>
            </a:pPr>
            <a:r>
              <a:rPr lang="ar-SA" smtClean="0"/>
              <a:t>اين نوع تجارت ، تجارت بين بنگاه و مصرف کننده می باشد. تجارت الکترونيکی بين بنگاه و مشتری بسيار متداول است</a:t>
            </a:r>
            <a:r>
              <a:rPr lang="fa-IR" smtClean="0"/>
              <a:t> </a:t>
            </a:r>
            <a:r>
              <a:rPr lang="ar-SA" smtClean="0"/>
              <a:t>زمينه فروش کالا و خدمات که از طريق اينترنت و بر اساس</a:t>
            </a:r>
            <a:r>
              <a:rPr lang="fa-IR" smtClean="0"/>
              <a:t> خرده فروشی</a:t>
            </a:r>
            <a:r>
              <a:rPr lang="ar-SA" smtClean="0"/>
              <a:t> انجام می پذيرد عبارتند از:</a:t>
            </a:r>
            <a:r>
              <a:rPr lang="fa-IR" smtClean="0"/>
              <a:t> </a:t>
            </a:r>
            <a:r>
              <a:rPr lang="ar-SA" smtClean="0"/>
              <a:t>سخت</a:t>
            </a:r>
            <a:r>
              <a:rPr lang="fa-IR" smtClean="0"/>
              <a:t> </a:t>
            </a:r>
            <a:r>
              <a:rPr lang="ar-SA" smtClean="0"/>
              <a:t>افزارونرم</a:t>
            </a:r>
            <a:r>
              <a:rPr lang="fa-IR" smtClean="0"/>
              <a:t> </a:t>
            </a:r>
            <a:r>
              <a:rPr lang="ar-SA" smtClean="0"/>
              <a:t>افزار</a:t>
            </a:r>
            <a:r>
              <a:rPr lang="fa-IR" smtClean="0"/>
              <a:t> </a:t>
            </a:r>
            <a:r>
              <a:rPr lang="ar-SA" smtClean="0"/>
              <a:t>،</a:t>
            </a:r>
            <a:r>
              <a:rPr lang="fa-IR" smtClean="0"/>
              <a:t> </a:t>
            </a:r>
            <a:r>
              <a:rPr lang="ar-SA" smtClean="0"/>
              <a:t>امور</a:t>
            </a:r>
            <a:r>
              <a:rPr lang="fa-IR" smtClean="0"/>
              <a:t> </a:t>
            </a:r>
            <a:r>
              <a:rPr lang="ar-SA" smtClean="0"/>
              <a:t>مسافرت،</a:t>
            </a:r>
            <a:r>
              <a:rPr lang="fa-IR" smtClean="0"/>
              <a:t> </a:t>
            </a:r>
            <a:r>
              <a:rPr lang="ar-SA" smtClean="0"/>
              <a:t>جهانگردی،</a:t>
            </a:r>
            <a:r>
              <a:rPr lang="fa-IR" smtClean="0"/>
              <a:t> </a:t>
            </a:r>
            <a:r>
              <a:rPr lang="ar-SA" smtClean="0"/>
              <a:t>کتاب،</a:t>
            </a:r>
            <a:r>
              <a:rPr lang="fa-IR" smtClean="0"/>
              <a:t> </a:t>
            </a:r>
            <a:r>
              <a:rPr lang="ar-SA" smtClean="0"/>
              <a:t>ارسال هديه و گل،مواد غذايی و نوشيدنی،</a:t>
            </a:r>
            <a:r>
              <a:rPr lang="fa-IR" smtClean="0"/>
              <a:t> </a:t>
            </a:r>
            <a:r>
              <a:rPr lang="ar-SA" smtClean="0"/>
              <a:t>جواهرات، </a:t>
            </a:r>
            <a:r>
              <a:rPr lang="fa-IR" smtClean="0"/>
              <a:t> </a:t>
            </a:r>
            <a:r>
              <a:rPr lang="ar-SA" smtClean="0"/>
              <a:t>کالاهای ورزشی و الکترونيکی. </a:t>
            </a:r>
            <a:r>
              <a:rPr lang="en-US" smtClean="0"/>
              <a:t> </a:t>
            </a:r>
          </a:p>
        </p:txBody>
      </p:sp>
      <p:sp>
        <p:nvSpPr>
          <p:cNvPr id="10244" name="Rectangle 4"/>
          <p:cNvSpPr>
            <a:spLocks noGrp="1" noChangeArrowheads="1"/>
          </p:cNvSpPr>
          <p:nvPr>
            <p:ph type="title"/>
          </p:nvPr>
        </p:nvSpPr>
        <p:spPr>
          <a:xfrm>
            <a:off x="539750" y="620713"/>
            <a:ext cx="8229600" cy="936625"/>
          </a:xfrm>
        </p:spPr>
        <p:txBody>
          <a:bodyPr/>
          <a:lstStyle/>
          <a:p>
            <a:pPr eaLnBrk="1" hangingPunct="1"/>
            <a:r>
              <a:rPr lang="en-US" sz="3800" smtClean="0"/>
              <a:t>Business to Consumer-B2C </a:t>
            </a:r>
            <a:r>
              <a:rPr lang="fa-IR" sz="3800" smtClean="0"/>
              <a:t/>
            </a:r>
            <a:br>
              <a:rPr lang="fa-IR" sz="3800" smtClean="0"/>
            </a:br>
            <a:endParaRPr lang="en-US" sz="3800"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2000" fill="hold"/>
                                        <p:tgtEl>
                                          <p:spTgt spid="10244"/>
                                        </p:tgtEl>
                                        <p:attrNameLst>
                                          <p:attrName>ppt_w</p:attrName>
                                        </p:attrNameLst>
                                      </p:cBhvr>
                                      <p:tavLst>
                                        <p:tav tm="0">
                                          <p:val>
                                            <p:strVal val="#ppt_w*2.5"/>
                                          </p:val>
                                        </p:tav>
                                        <p:tav tm="100000">
                                          <p:val>
                                            <p:strVal val="#ppt_w"/>
                                          </p:val>
                                        </p:tav>
                                      </p:tavLst>
                                    </p:anim>
                                    <p:anim calcmode="lin" valueType="num">
                                      <p:cBhvr>
                                        <p:cTn id="8" dur="2000" fill="hold"/>
                                        <p:tgtEl>
                                          <p:spTgt spid="10244"/>
                                        </p:tgtEl>
                                        <p:attrNameLst>
                                          <p:attrName>ppt_h</p:attrName>
                                        </p:attrNameLst>
                                      </p:cBhvr>
                                      <p:tavLst>
                                        <p:tav tm="0">
                                          <p:val>
                                            <p:strVal val="#ppt_h"/>
                                          </p:val>
                                        </p:tav>
                                        <p:tav tm="100000">
                                          <p:val>
                                            <p:strVal val="#ppt_h"/>
                                          </p:val>
                                        </p:tav>
                                      </p:tavLst>
                                    </p:anim>
                                    <p:anim calcmode="lin" valueType="num">
                                      <p:cBhvr>
                                        <p:cTn id="9" dur="2000" fill="hold"/>
                                        <p:tgtEl>
                                          <p:spTgt spid="1024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24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24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3">
                                            <p:txEl>
                                              <p:pRg st="0" end="0"/>
                                            </p:txEl>
                                          </p:spTgt>
                                        </p:tgtEl>
                                        <p:attrNameLst>
                                          <p:attrName>style.visibility</p:attrName>
                                        </p:attrNameLst>
                                      </p:cBhvr>
                                      <p:to>
                                        <p:strVal val="visible"/>
                                      </p:to>
                                    </p:set>
                                    <p:animEffect transition="in" filter="wipe(left)">
                                      <p:cBhvr>
                                        <p:cTn id="16"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CCFFCC"/>
        </a:solidFill>
        <a:effectLst/>
      </p:bgPr>
    </p:bg>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smtClean="0"/>
              <a:t>Consumer to Consumer-C2C </a:t>
            </a:r>
          </a:p>
        </p:txBody>
      </p:sp>
      <p:sp>
        <p:nvSpPr>
          <p:cNvPr id="11267" name="Rectangle 3"/>
          <p:cNvSpPr>
            <a:spLocks noGrp="1" noChangeArrowheads="1"/>
          </p:cNvSpPr>
          <p:nvPr>
            <p:ph type="body" idx="1"/>
          </p:nvPr>
        </p:nvSpPr>
        <p:spPr/>
        <p:txBody>
          <a:bodyPr/>
          <a:lstStyle/>
          <a:p>
            <a:pPr algn="r" eaLnBrk="1" hangingPunct="1">
              <a:buFont typeface="Wingdings" pitchFamily="2" charset="2"/>
              <a:buNone/>
            </a:pPr>
            <a:r>
              <a:rPr lang="ar-SA" smtClean="0"/>
              <a:t>تجارت بين مصرف کننده و مصرف کننده انواع مزايده و مناقصه کالاها از طريق اينترنت قرار می گيرد. نمونه ای از اين نوع تجارت الکترونيک را می توان در سايت</a:t>
            </a:r>
            <a:r>
              <a:rPr lang="fa-IR" smtClean="0"/>
              <a:t>        </a:t>
            </a:r>
            <a:r>
              <a:rPr lang="ar-SA" smtClean="0"/>
              <a:t> مشاهده نمود. </a:t>
            </a:r>
            <a:endParaRPr lang="en-US" smtClean="0"/>
          </a:p>
        </p:txBody>
      </p:sp>
      <p:sp>
        <p:nvSpPr>
          <p:cNvPr id="40964" name="Rectangle 6"/>
          <p:cNvSpPr>
            <a:spLocks noChangeArrowheads="1"/>
          </p:cNvSpPr>
          <p:nvPr/>
        </p:nvSpPr>
        <p:spPr bwMode="auto">
          <a:xfrm>
            <a:off x="2987675" y="3284538"/>
            <a:ext cx="755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EBay</a:t>
            </a:r>
          </a:p>
        </p:txBody>
      </p:sp>
      <p:sp>
        <p:nvSpPr>
          <p:cNvPr id="40965" name="Rectangle 6"/>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600">
                                          <p:stCondLst>
                                            <p:cond delay="0"/>
                                          </p:stCondLst>
                                        </p:cTn>
                                        <p:tgtEl>
                                          <p:spTgt spid="11266"/>
                                        </p:tgtEl>
                                      </p:cBhvr>
                                    </p:animEffect>
                                    <p:anim calcmode="lin" valueType="num">
                                      <p:cBhvr>
                                        <p:cTn id="8" dur="600" fill="hold">
                                          <p:stCondLst>
                                            <p:cond delay="0"/>
                                          </p:stCondLst>
                                        </p:cTn>
                                        <p:tgtEl>
                                          <p:spTgt spid="11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1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126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slide(fromBottom)">
                                      <p:cBhvr>
                                        <p:cTn id="15" dur="500">
                                          <p:stCondLst>
                                            <p:cond delay="0"/>
                                          </p:stCondLst>
                                        </p:cTn>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chemeClr val="accent2"/>
            </a:gs>
            <a:gs pos="100000">
              <a:schemeClr val="hlink"/>
            </a:gs>
          </a:gsLst>
          <a:path path="shape">
            <a:fillToRect l="50000" t="50000" r="50000" b="50000"/>
          </a:path>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Business to Administration-B2A </a:t>
            </a:r>
          </a:p>
        </p:txBody>
      </p:sp>
      <p:sp>
        <p:nvSpPr>
          <p:cNvPr id="12291" name="Rectangle 3"/>
          <p:cNvSpPr>
            <a:spLocks noGrp="1" noChangeArrowheads="1"/>
          </p:cNvSpPr>
          <p:nvPr>
            <p:ph type="body" idx="1"/>
          </p:nvPr>
        </p:nvSpPr>
        <p:spPr/>
        <p:txBody>
          <a:bodyPr/>
          <a:lstStyle/>
          <a:p>
            <a:pPr algn="r" eaLnBrk="1" hangingPunct="1">
              <a:buClr>
                <a:schemeClr val="tx1"/>
              </a:buClr>
              <a:buFont typeface="Wingdings" pitchFamily="2" charset="2"/>
              <a:buNone/>
            </a:pPr>
            <a:r>
              <a:rPr lang="ar-SA" smtClean="0"/>
              <a:t>اين نوع تجارت شامل کليه تراکنشهای مالی و تجاری بين شرکتها و سازمانهای دولتی می باشد. تأمين نيازهای دولت توسط شرکتها و پرداخت عوارض از جمله مواردی است که می توان در اين گروه گنجاند</a:t>
            </a:r>
            <a:r>
              <a:rPr lang="en-US"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229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1000"/>
                                        <p:tgtEl>
                                          <p:spTgt spid="12291">
                                            <p:txEl>
                                              <p:pRg st="0" end="0"/>
                                            </p:txEl>
                                          </p:spTgt>
                                        </p:tgtEl>
                                      </p:cBhvr>
                                    </p:animEffect>
                                    <p:anim calcmode="lin" valueType="num">
                                      <p:cBhvr>
                                        <p:cTn id="12"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229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229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8200"/>
            </a:gs>
            <a:gs pos="5000">
              <a:srgbClr val="FF0000"/>
            </a:gs>
            <a:gs pos="17500">
              <a:srgbClr val="BA0066"/>
            </a:gs>
            <a:gs pos="35001">
              <a:srgbClr val="66008F"/>
            </a:gs>
            <a:gs pos="50000">
              <a:srgbClr val="000082"/>
            </a:gs>
            <a:gs pos="64999">
              <a:srgbClr val="66008F"/>
            </a:gs>
            <a:gs pos="82500">
              <a:srgbClr val="BA0066"/>
            </a:gs>
            <a:gs pos="95000">
              <a:srgbClr val="FF0000"/>
            </a:gs>
            <a:gs pos="100000">
              <a:srgbClr val="FF8200"/>
            </a:gs>
          </a:gsLst>
          <a:lin ang="54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Consumer to Administeration-C2A </a:t>
            </a:r>
          </a:p>
        </p:txBody>
      </p:sp>
      <p:sp>
        <p:nvSpPr>
          <p:cNvPr id="13315" name="Rectangle 3"/>
          <p:cNvSpPr>
            <a:spLocks noGrp="1" noChangeArrowheads="1"/>
          </p:cNvSpPr>
          <p:nvPr>
            <p:ph type="body" idx="1"/>
          </p:nvPr>
        </p:nvSpPr>
        <p:spPr>
          <a:xfrm>
            <a:off x="457200" y="1773238"/>
            <a:ext cx="8229600" cy="4357687"/>
          </a:xfrm>
        </p:spPr>
        <p:txBody>
          <a:bodyPr/>
          <a:lstStyle/>
          <a:p>
            <a:pPr algn="r" eaLnBrk="1" hangingPunct="1">
              <a:buClr>
                <a:schemeClr val="tx1"/>
              </a:buClr>
              <a:buFont typeface="Wingdings" pitchFamily="2" charset="2"/>
              <a:buNone/>
            </a:pPr>
            <a:r>
              <a:rPr lang="ar-SA" smtClean="0"/>
              <a:t>اين گروه هنوز پديدار نشده است ولی تعاملات مربوط به پرداخت ماليات بر درآمد اشخاص و هر گونه امور کسب کار که بين دولت و آحاد مردم متصور است در اين گروه قرار می گيرد</a:t>
            </a:r>
            <a:r>
              <a:rPr lang="en-US" smtClean="0"/>
              <a:t> </a:t>
            </a:r>
          </a:p>
        </p:txBody>
      </p:sp>
      <p:sp>
        <p:nvSpPr>
          <p:cNvPr id="43012" name="Rectangle 5"/>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
        <p:nvSpPr>
          <p:cNvPr id="43013" name="Rectangle 6"/>
          <p:cNvSpPr>
            <a:spLocks noChangeArrowheads="1"/>
          </p:cNvSpPr>
          <p:nvPr/>
        </p:nvSpPr>
        <p:spPr bwMode="auto">
          <a:xfrm>
            <a:off x="1138238" y="58848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800" decel="100000"/>
                                        <p:tgtEl>
                                          <p:spTgt spid="13314"/>
                                        </p:tgtEl>
                                      </p:cBhvr>
                                    </p:animEffect>
                                    <p:anim calcmode="lin" valueType="num">
                                      <p:cBhvr>
                                        <p:cTn id="8" dur="800" decel="100000" fill="hold"/>
                                        <p:tgtEl>
                                          <p:spTgt spid="13314"/>
                                        </p:tgtEl>
                                        <p:attrNameLst>
                                          <p:attrName>style.rotation</p:attrName>
                                        </p:attrNameLst>
                                      </p:cBhvr>
                                      <p:tavLst>
                                        <p:tav tm="0">
                                          <p:val>
                                            <p:fltVal val="-90"/>
                                          </p:val>
                                        </p:tav>
                                        <p:tav tm="100000">
                                          <p:val>
                                            <p:fltVal val="0"/>
                                          </p:val>
                                        </p:tav>
                                      </p:tavLst>
                                    </p:anim>
                                    <p:anim calcmode="lin" valueType="num">
                                      <p:cBhvr>
                                        <p:cTn id="9" dur="800" decel="100000" fill="hold"/>
                                        <p:tgtEl>
                                          <p:spTgt spid="13314"/>
                                        </p:tgtEl>
                                        <p:attrNameLst>
                                          <p:attrName>ppt_x</p:attrName>
                                        </p:attrNameLst>
                                      </p:cBhvr>
                                      <p:tavLst>
                                        <p:tav tm="0">
                                          <p:val>
                                            <p:strVal val="#ppt_x+0.4"/>
                                          </p:val>
                                        </p:tav>
                                        <p:tav tm="100000">
                                          <p:val>
                                            <p:strVal val="#ppt_x-0.05"/>
                                          </p:val>
                                        </p:tav>
                                      </p:tavLst>
                                    </p:anim>
                                    <p:anim calcmode="lin" valueType="num">
                                      <p:cBhvr>
                                        <p:cTn id="10" dur="800" decel="100000" fill="hold"/>
                                        <p:tgtEl>
                                          <p:spTgt spid="133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3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3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fade">
                                      <p:cBhvr>
                                        <p:cTn id="17" dur="1000"/>
                                        <p:tgtEl>
                                          <p:spTgt spid="13315">
                                            <p:txEl>
                                              <p:pRg st="0" end="0"/>
                                            </p:txEl>
                                          </p:spTgt>
                                        </p:tgtEl>
                                      </p:cBhvr>
                                    </p:animEffect>
                                    <p:anim calcmode="lin" valueType="num">
                                      <p:cBhvr>
                                        <p:cTn id="1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a-IR" b="1" smtClean="0"/>
              <a:t>حجم مبادلات الكترونيكي و سرعت گسترش آن</a:t>
            </a:r>
            <a:r>
              <a:rPr lang="fa-IR" smtClean="0"/>
              <a:t> </a:t>
            </a:r>
            <a:endParaRPr lang="en-US" smtClean="0"/>
          </a:p>
        </p:txBody>
      </p:sp>
      <p:sp>
        <p:nvSpPr>
          <p:cNvPr id="14339" name="Rectangle 3"/>
          <p:cNvSpPr>
            <a:spLocks noGrp="1" noChangeArrowheads="1"/>
          </p:cNvSpPr>
          <p:nvPr>
            <p:ph type="body" idx="1"/>
          </p:nvPr>
        </p:nvSpPr>
        <p:spPr/>
        <p:txBody>
          <a:bodyPr/>
          <a:lstStyle/>
          <a:p>
            <a:pPr algn="r" eaLnBrk="1" hangingPunct="1">
              <a:buClr>
                <a:schemeClr val="tx1"/>
              </a:buClr>
              <a:buFont typeface="Wingdings" pitchFamily="2" charset="2"/>
              <a:buNone/>
            </a:pPr>
            <a:r>
              <a:rPr lang="fa-IR" smtClean="0"/>
              <a:t>ارزش مبادلات الكترونيكي در جهان طي سالهاي اخير به سرعت در حال افرايش بوده است</a:t>
            </a:r>
            <a:r>
              <a:rPr lang="en-US" smtClean="0"/>
              <a:t> </a:t>
            </a:r>
            <a:endParaRPr lang="fa-IR" smtClean="0"/>
          </a:p>
          <a:p>
            <a:pPr algn="r" eaLnBrk="1" hangingPunct="1">
              <a:buClr>
                <a:schemeClr val="tx1"/>
              </a:buClr>
              <a:buFont typeface="Wingdings" pitchFamily="2" charset="2"/>
              <a:buNone/>
            </a:pPr>
            <a:r>
              <a:rPr lang="fa-IR" smtClean="0"/>
              <a:t>در حيطه تجارت بين المللي نيز تجارت الكترونيكي سهم فزاينده‌اي را به خود اختصاص خواهد داد</a:t>
            </a:r>
            <a:r>
              <a:rPr lang="en-US" smtClean="0"/>
              <a:t> </a:t>
            </a:r>
          </a:p>
        </p:txBody>
      </p:sp>
      <p:sp>
        <p:nvSpPr>
          <p:cNvPr id="44036" name="Rectangle 5"/>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339">
                                            <p:txEl>
                                              <p:pRg st="1" end="1"/>
                                            </p:txEl>
                                          </p:spTgt>
                                        </p:tgtEl>
                                        <p:attrNameLst>
                                          <p:attrName>style.visibility</p:attrName>
                                        </p:attrNameLst>
                                      </p:cBhvr>
                                      <p:to>
                                        <p:strVal val="visible"/>
                                      </p:to>
                                    </p:set>
                                    <p:animEffect transition="in" filter="fade">
                                      <p:cBhvr>
                                        <p:cTn id="21" dur="500"/>
                                        <p:tgtEl>
                                          <p:spTgt spid="14339">
                                            <p:txEl>
                                              <p:pRg st="1" end="1"/>
                                            </p:txEl>
                                          </p:spTgt>
                                        </p:tgtEl>
                                      </p:cBhvr>
                                    </p:animEffect>
                                    <p:anim calcmode="lin" valueType="num">
                                      <p:cBhvr>
                                        <p:cTn id="22"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fa-IR" smtClean="0"/>
              <a:t>تهیه کننده:</a:t>
            </a:r>
            <a:endParaRPr lang="en-US" smtClean="0"/>
          </a:p>
        </p:txBody>
      </p:sp>
      <p:sp>
        <p:nvSpPr>
          <p:cNvPr id="16387" name="Rectangle 3"/>
          <p:cNvSpPr>
            <a:spLocks noGrp="1" noChangeArrowheads="1"/>
          </p:cNvSpPr>
          <p:nvPr>
            <p:ph type="body" idx="1"/>
          </p:nvPr>
        </p:nvSpPr>
        <p:spPr/>
        <p:txBody>
          <a:bodyPr/>
          <a:lstStyle/>
          <a:p>
            <a:pPr algn="ctr" eaLnBrk="1" hangingPunct="1">
              <a:buFont typeface="Wingdings" pitchFamily="2" charset="2"/>
              <a:buNone/>
              <a:defRPr/>
            </a:pPr>
            <a:endParaRPr lang="fa-IR" smtClean="0"/>
          </a:p>
        </p:txBody>
      </p:sp>
      <p:sp>
        <p:nvSpPr>
          <p:cNvPr id="45060" name="Rectangle 5"/>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800" decel="100000"/>
                                        <p:tgtEl>
                                          <p:spTgt spid="16386"/>
                                        </p:tgtEl>
                                      </p:cBhvr>
                                    </p:animEffect>
                                    <p:anim calcmode="lin" valueType="num">
                                      <p:cBhvr>
                                        <p:cTn id="8" dur="800" decel="100000" fill="hold"/>
                                        <p:tgtEl>
                                          <p:spTgt spid="16386"/>
                                        </p:tgtEl>
                                        <p:attrNameLst>
                                          <p:attrName>style.rotation</p:attrName>
                                        </p:attrNameLst>
                                      </p:cBhvr>
                                      <p:tavLst>
                                        <p:tav tm="0">
                                          <p:val>
                                            <p:fltVal val="-90"/>
                                          </p:val>
                                        </p:tav>
                                        <p:tav tm="100000">
                                          <p:val>
                                            <p:fltVal val="0"/>
                                          </p:val>
                                        </p:tav>
                                      </p:tavLst>
                                    </p:anim>
                                    <p:anim calcmode="lin" valueType="num">
                                      <p:cBhvr>
                                        <p:cTn id="9" dur="800" decel="100000" fill="hold"/>
                                        <p:tgtEl>
                                          <p:spTgt spid="16386"/>
                                        </p:tgtEl>
                                        <p:attrNameLst>
                                          <p:attrName>ppt_x</p:attrName>
                                        </p:attrNameLst>
                                      </p:cBhvr>
                                      <p:tavLst>
                                        <p:tav tm="0">
                                          <p:val>
                                            <p:strVal val="#ppt_x+0.4"/>
                                          </p:val>
                                        </p:tav>
                                        <p:tav tm="100000">
                                          <p:val>
                                            <p:strVal val="#ppt_x-0.05"/>
                                          </p:val>
                                        </p:tav>
                                      </p:tavLst>
                                    </p:anim>
                                    <p:anim calcmode="lin" valueType="num">
                                      <p:cBhvr>
                                        <p:cTn id="10" dur="800" decel="100000" fill="hold"/>
                                        <p:tgtEl>
                                          <p:spTgt spid="163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63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638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fade">
                                      <p:cBhvr>
                                        <p:cTn id="17" dur="1000"/>
                                        <p:tgtEl>
                                          <p:spTgt spid="16387">
                                            <p:txEl>
                                              <p:pRg st="0" end="0"/>
                                            </p:txEl>
                                          </p:spTgt>
                                        </p:tgtEl>
                                      </p:cBhvr>
                                    </p:animEffect>
                                    <p:anim calcmode="lin" valueType="num">
                                      <p:cBhvr>
                                        <p:cTn id="1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fa-IR" b="1" smtClean="0"/>
              <a:t>تعریف</a:t>
            </a:r>
            <a:r>
              <a:rPr lang="en-US" smtClean="0"/>
              <a:t> </a:t>
            </a:r>
          </a:p>
        </p:txBody>
      </p:sp>
      <p:sp>
        <p:nvSpPr>
          <p:cNvPr id="31747" name="Rectangle 3"/>
          <p:cNvSpPr>
            <a:spLocks noGrp="1" noChangeArrowheads="1"/>
          </p:cNvSpPr>
          <p:nvPr>
            <p:ph type="body" idx="1"/>
          </p:nvPr>
        </p:nvSpPr>
        <p:spPr/>
        <p:txBody>
          <a:bodyPr/>
          <a:lstStyle/>
          <a:p>
            <a:pPr algn="r" eaLnBrk="1" hangingPunct="1">
              <a:lnSpc>
                <a:spcPct val="90000"/>
              </a:lnSpc>
              <a:buClr>
                <a:schemeClr val="tx1"/>
              </a:buClr>
              <a:buFont typeface="Wingdings" pitchFamily="2" charset="2"/>
              <a:buNone/>
            </a:pPr>
            <a:r>
              <a:rPr lang="fa-IR" smtClean="0"/>
              <a:t>تعریف اول ، هر نوع تجارتی که از طریق رابط الکترونیکی</a:t>
            </a:r>
            <a:r>
              <a:rPr lang="en-US" smtClean="0"/>
              <a:t>  </a:t>
            </a:r>
            <a:r>
              <a:rPr lang="fa-IR" smtClean="0"/>
              <a:t>مانند تلویزیون، فکس و یا اینترنت انجام می شود، جزء تجارت الکترونیک به حساب می آید</a:t>
            </a:r>
            <a:endParaRPr lang="en-US" smtClean="0"/>
          </a:p>
          <a:p>
            <a:pPr algn="r" eaLnBrk="1" hangingPunct="1">
              <a:lnSpc>
                <a:spcPct val="90000"/>
              </a:lnSpc>
              <a:buClr>
                <a:schemeClr val="tx1"/>
              </a:buClr>
              <a:buFont typeface="Wingdings" pitchFamily="2" charset="2"/>
              <a:buNone/>
            </a:pPr>
            <a:r>
              <a:rPr lang="fa-IR" smtClean="0"/>
              <a:t>تعریف دوم:</a:t>
            </a:r>
            <a:r>
              <a:rPr lang="en-US" smtClean="0"/>
              <a:t>  </a:t>
            </a:r>
          </a:p>
          <a:p>
            <a:pPr algn="r" eaLnBrk="1" hangingPunct="1">
              <a:lnSpc>
                <a:spcPct val="90000"/>
              </a:lnSpc>
              <a:buClr>
                <a:schemeClr val="tx1"/>
              </a:buClr>
              <a:buFont typeface="Wingdings" pitchFamily="2" charset="2"/>
              <a:buNone/>
            </a:pPr>
            <a:r>
              <a:rPr lang="fa-IR" smtClean="0"/>
              <a:t>تجارت الکترونیک مجموعه ارتباطات، مدیریت اطلاعات و قابلیت های امنیتی است که به سازمانها اجازه می دهد که اطلاعات مربوط به فروش و  خدمات و کالاها را با هم رد و بدل کنند</a:t>
            </a:r>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3074"/>
                                        </p:tgtEl>
                                      </p:cBhvr>
                                    </p:animEffect>
                                    <p:animScale>
                                      <p:cBhvr>
                                        <p:cTn id="7" dur="250" autoRev="1" fill="hold"/>
                                        <p:tgtEl>
                                          <p:spTgt spid="30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fa-IR" b="1" smtClean="0"/>
              <a:t>فایده های تجارت الکترونیک:</a:t>
            </a:r>
            <a:endParaRPr lang="en-US" b="1" smtClean="0"/>
          </a:p>
        </p:txBody>
      </p:sp>
      <p:sp>
        <p:nvSpPr>
          <p:cNvPr id="4099" name="Rectangle 3"/>
          <p:cNvSpPr>
            <a:spLocks noGrp="1" noChangeArrowheads="1"/>
          </p:cNvSpPr>
          <p:nvPr>
            <p:ph type="body" idx="1"/>
          </p:nvPr>
        </p:nvSpPr>
        <p:spPr/>
        <p:txBody>
          <a:bodyPr/>
          <a:lstStyle/>
          <a:p>
            <a:pPr algn="r" eaLnBrk="1" hangingPunct="1">
              <a:buClr>
                <a:schemeClr val="tx1"/>
              </a:buClr>
              <a:buFont typeface="Wingdings" pitchFamily="2" charset="2"/>
              <a:buNone/>
              <a:defRPr/>
            </a:pPr>
            <a:r>
              <a:rPr lang="fa-IR" smtClean="0"/>
              <a:t>با بازکردن یک مغازه الکترونیکی در محیط وب، شما این قابلیت را دارید که با هزینه ای کم کالا و سرویس خود را در تمامی نقاط دنیا بازاریابی کنید و به فروش برسانید. در واقع شما مغازه ای دارید که در کل زمان روز و شب باز است و مراجعه کنندگان آن از تمام نقاط دنیا هستند!</a:t>
            </a:r>
          </a:p>
          <a:p>
            <a:pPr algn="r" eaLnBrk="1" hangingPunct="1">
              <a:buClr>
                <a:schemeClr val="tx1"/>
              </a:buClr>
              <a:buFont typeface="Wingdings" pitchFamily="2" charset="2"/>
              <a:buNone/>
              <a:defRPr/>
            </a:pPr>
            <a:r>
              <a:rPr lang="fa-IR" smtClean="0"/>
              <a:t>شما بدون وارد کردن واسطه و دلال برای فروش کالا، به طور مستقیم کالای خود را به خریدارها عرضه می کنید</a:t>
            </a:r>
            <a:endParaRPr lang="en-US" smtClean="0"/>
          </a:p>
        </p:txBody>
      </p:sp>
      <p:sp>
        <p:nvSpPr>
          <p:cNvPr id="32772" name="Rectangle 5"/>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409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fade">
                                      <p:cBhvr>
                                        <p:cTn id="11" dur="1000"/>
                                        <p:tgtEl>
                                          <p:spTgt spid="4099">
                                            <p:txEl>
                                              <p:pRg st="0" end="0"/>
                                            </p:txEl>
                                          </p:spTgt>
                                        </p:tgtEl>
                                      </p:cBhvr>
                                    </p:animEffect>
                                    <p:anim calcmode="lin" valueType="num">
                                      <p:cBhvr>
                                        <p:cTn id="12"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Effect transition="in" filter="fade">
                                      <p:cBhvr>
                                        <p:cTn id="19" dur="1000"/>
                                        <p:tgtEl>
                                          <p:spTgt spid="4099">
                                            <p:txEl>
                                              <p:pRg st="1" end="1"/>
                                            </p:txEl>
                                          </p:spTgt>
                                        </p:tgtEl>
                                      </p:cBhvr>
                                    </p:animEffect>
                                    <p:anim calcmode="lin" valueType="num">
                                      <p:cBhvr>
                                        <p:cTn id="20"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620713"/>
            <a:ext cx="8229600" cy="5505450"/>
          </a:xfrm>
        </p:spPr>
        <p:txBody>
          <a:bodyPr/>
          <a:lstStyle/>
          <a:p>
            <a:pPr algn="r" eaLnBrk="1" hangingPunct="1">
              <a:buClr>
                <a:schemeClr val="tx1"/>
              </a:buClr>
              <a:buFont typeface="Wingdings" pitchFamily="2" charset="2"/>
              <a:buNone/>
              <a:defRPr/>
            </a:pPr>
            <a:r>
              <a:rPr lang="fa-IR" smtClean="0"/>
              <a:t>با کم شدن کاغذ بازی های اداری شما وقت این را پیدا می کنید که بروی نیاز های مشتری توجه کنید.</a:t>
            </a:r>
          </a:p>
          <a:p>
            <a:pPr algn="r" eaLnBrk="1" hangingPunct="1">
              <a:buClr>
                <a:schemeClr val="tx1"/>
              </a:buClr>
              <a:buFont typeface="Wingdings" pitchFamily="2" charset="2"/>
              <a:buNone/>
              <a:defRPr/>
            </a:pPr>
            <a:r>
              <a:rPr lang="fa-IR" smtClean="0"/>
              <a:t>کم شدن هزینه های مربوط به اشتباهات، زمان و هزینه های سرباری پردازش اطلاعات.</a:t>
            </a:r>
          </a:p>
          <a:p>
            <a:pPr algn="r" eaLnBrk="1" hangingPunct="1">
              <a:buClr>
                <a:schemeClr val="tx1"/>
              </a:buClr>
              <a:buFont typeface="Wingdings" pitchFamily="2" charset="2"/>
              <a:buNone/>
              <a:defRPr/>
            </a:pPr>
            <a:r>
              <a:rPr lang="fa-IR" smtClean="0"/>
              <a:t>کم کردن زمان مربوط به تکمیل مبادلات تجاری، مخصوصا از تحویل کالا تا دریافت وجه.</a:t>
            </a:r>
          </a:p>
          <a:p>
            <a:pPr algn="r" eaLnBrk="1" hangingPunct="1">
              <a:buClr>
                <a:schemeClr val="tx1"/>
              </a:buClr>
              <a:buFont typeface="Wingdings" pitchFamily="2" charset="2"/>
              <a:buNone/>
              <a:defRPr/>
            </a:pPr>
            <a:r>
              <a:rPr lang="fa-IR" smtClean="0"/>
              <a:t>موقیت های تجاری جدید برای کارآفریننان برای طراحی راههای ابتکاری تجارت در اینترنت</a:t>
            </a:r>
            <a:r>
              <a:rPr lang="en-US" smtClean="0"/>
              <a:t> </a:t>
            </a:r>
          </a:p>
        </p:txBody>
      </p:sp>
      <p:sp>
        <p:nvSpPr>
          <p:cNvPr id="33795" name="Rectangle 4"/>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p:cTn id="7"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1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 calcmode="lin" valueType="num">
                                      <p:cBhvr>
                                        <p:cTn id="14"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12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12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 calcmode="lin" valueType="num">
                                      <p:cBhvr>
                                        <p:cTn id="21"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12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1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 calcmode="lin" valueType="num">
                                      <p:cBhvr>
                                        <p:cTn id="28"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12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908050"/>
            <a:ext cx="8229600" cy="5218113"/>
          </a:xfrm>
        </p:spPr>
        <p:txBody>
          <a:bodyPr/>
          <a:lstStyle/>
          <a:p>
            <a:pPr algn="r" eaLnBrk="1" hangingPunct="1">
              <a:buClr>
                <a:schemeClr val="tx1"/>
              </a:buClr>
              <a:buFont typeface="Wingdings" pitchFamily="2" charset="2"/>
              <a:buNone/>
              <a:defRPr/>
            </a:pPr>
            <a:r>
              <a:rPr lang="fa-IR" smtClean="0"/>
              <a:t>سهولت در وارد شدن به بازارهای جدید، مخصوصا آنهایی که از نظر جغرافیایی دوردست هستند. به عنوان مثال وب سایتی که فرش ایران را می فروشد مشتریانی از استرالیا، آمریکای شمالی و هر جای دیگری که تنها یک اتصال اینترنت موجود باشد خواهد داشت.</a:t>
            </a:r>
          </a:p>
          <a:p>
            <a:pPr algn="r" eaLnBrk="1" hangingPunct="1">
              <a:buClr>
                <a:schemeClr val="tx1"/>
              </a:buClr>
              <a:buFont typeface="Wingdings" pitchFamily="2" charset="2"/>
              <a:buNone/>
              <a:defRPr/>
            </a:pPr>
            <a:r>
              <a:rPr lang="fa-IR" smtClean="0"/>
              <a:t>از آنجایی که شما با بازار بسیار بزرگی در تعامل هستید، هنگام معرفی یک محصول جدید در بازار، تجزیه و تحلیل بهتری از مشتری می توانید داشته باشید</a:t>
            </a:r>
            <a:endParaRPr lang="en-US" smtClean="0"/>
          </a:p>
        </p:txBody>
      </p:sp>
      <p:sp>
        <p:nvSpPr>
          <p:cNvPr id="34819" name="Rectangle 4"/>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a:t>لطفا اگر امکانش هست بنده رو به دوستانتون معرفی کنین برای انجام پروژه های زیر</a:t>
            </a:r>
          </a:p>
          <a:p>
            <a:pPr algn="just" rtl="1"/>
            <a:r>
              <a:rPr lang="en-US" sz="1200" b="1">
                <a:hlinkClick r:id="rId2"/>
              </a:rPr>
              <a:t>www.a00b.com</a:t>
            </a:r>
            <a:r>
              <a:rPr lang="en-US" sz="1200" b="1"/>
              <a:t>    </a:t>
            </a:r>
            <a:r>
              <a:rPr lang="fa-IR" sz="1200" b="1"/>
              <a:t> آ صفر صفر بی دات کام انجام پروژه </a:t>
            </a:r>
            <a:r>
              <a:rPr lang="en-US" sz="1200" b="1"/>
              <a:t>UML </a:t>
            </a:r>
            <a:r>
              <a:rPr lang="fa-IR" sz="1200" b="1"/>
              <a:t>و مهندسي نرم افزار و تجزيه و تحليل سيستمها ،  پروژه پايگاه داده </a:t>
            </a:r>
            <a:r>
              <a:rPr lang="en-US" sz="1200" b="1"/>
              <a:t>SQL Server ،  </a:t>
            </a:r>
            <a:r>
              <a:rPr lang="fa-IR" sz="1200" b="1"/>
              <a:t>پروژه پايگاه داده </a:t>
            </a:r>
            <a:r>
              <a:rPr lang="en-US" sz="1200" b="1"/>
              <a:t>Access ، </a:t>
            </a:r>
            <a:r>
              <a:rPr lang="fa-IR" sz="1200" b="1"/>
              <a:t>پروژه مالتي مديا بيلدر ، پروژه برنامه نويسي سي شارپ ، پروژه طراحي وب سايت </a:t>
            </a:r>
            <a:r>
              <a:rPr lang="en-US" sz="1200" b="1"/>
              <a:t>ASP.NET ، </a:t>
            </a:r>
            <a:r>
              <a:rPr lang="fa-IR" sz="1200" b="1"/>
              <a:t>پروژه ويژوال بيسيک  دات نت ، داکيومنت سازي براي پروژه هاي برنامه نويسي ، پروژه برنامه نويسي به زبان </a:t>
            </a:r>
            <a:r>
              <a:rPr lang="en-US" sz="1200" b="1"/>
              <a:t>C </a:t>
            </a:r>
            <a:r>
              <a:rPr lang="fa-IR" sz="1200" b="1"/>
              <a:t>و </a:t>
            </a:r>
            <a:r>
              <a:rPr lang="en-US" sz="1200" b="1"/>
              <a:t>C++ ، </a:t>
            </a:r>
            <a:r>
              <a:rPr lang="fa-IR" sz="1200" b="1"/>
              <a:t>ساخت تيزر و کليپهاي تبليغاتي ،  انجام  </a:t>
            </a:r>
            <a:r>
              <a:rPr lang="en-US" sz="1200" b="1"/>
              <a:t>SEO </a:t>
            </a:r>
            <a:r>
              <a:rPr lang="fa-IR" sz="1200" b="1"/>
              <a:t>و بالا بردن رتبه وب سايت به صورت حرفه اي 09131253620</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1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 calcmode="lin" valueType="num">
                                      <p:cBhvr>
                                        <p:cTn id="14"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765175"/>
            <a:ext cx="8229600" cy="5360988"/>
          </a:xfrm>
        </p:spPr>
        <p:txBody>
          <a:bodyPr/>
          <a:lstStyle/>
          <a:p>
            <a:pPr algn="r" eaLnBrk="1" hangingPunct="1">
              <a:buClr>
                <a:schemeClr val="tx1"/>
              </a:buClr>
              <a:buFont typeface="Wingdings" pitchFamily="2" charset="2"/>
              <a:buNone/>
              <a:defRPr/>
            </a:pPr>
            <a:r>
              <a:rPr lang="fa-IR" smtClean="0"/>
              <a:t>کاهش هزينه خريدار </a:t>
            </a:r>
          </a:p>
          <a:p>
            <a:pPr algn="r" eaLnBrk="1" hangingPunct="1">
              <a:buClr>
                <a:schemeClr val="tx1"/>
              </a:buClr>
              <a:buFont typeface="Wingdings" pitchFamily="2" charset="2"/>
              <a:buNone/>
              <a:defRPr/>
            </a:pPr>
            <a:r>
              <a:rPr lang="fa-IR" smtClean="0"/>
              <a:t>کاهش هزينه توليد کننده </a:t>
            </a:r>
          </a:p>
          <a:p>
            <a:pPr algn="r" eaLnBrk="1" hangingPunct="1">
              <a:buClr>
                <a:schemeClr val="tx1"/>
              </a:buClr>
              <a:buFont typeface="Wingdings" pitchFamily="2" charset="2"/>
              <a:buNone/>
              <a:defRPr/>
            </a:pPr>
            <a:r>
              <a:rPr lang="fa-IR" smtClean="0"/>
              <a:t>کاهش خطا در زمان </a:t>
            </a:r>
          </a:p>
          <a:p>
            <a:pPr algn="r" eaLnBrk="1" hangingPunct="1">
              <a:buClr>
                <a:schemeClr val="tx1"/>
              </a:buClr>
              <a:buFont typeface="Wingdings" pitchFamily="2" charset="2"/>
              <a:buNone/>
              <a:defRPr/>
            </a:pPr>
            <a:r>
              <a:rPr lang="fa-IR" smtClean="0"/>
              <a:t>صرفه جويی درهزينه انبارداری </a:t>
            </a:r>
          </a:p>
          <a:p>
            <a:pPr algn="r" eaLnBrk="1" hangingPunct="1">
              <a:buClr>
                <a:schemeClr val="tx1"/>
              </a:buClr>
              <a:buFont typeface="Wingdings" pitchFamily="2" charset="2"/>
              <a:buNone/>
              <a:defRPr/>
            </a:pPr>
            <a:r>
              <a:rPr lang="fa-IR" smtClean="0"/>
              <a:t>جذب مشتری بيشتر </a:t>
            </a:r>
          </a:p>
          <a:p>
            <a:pPr algn="r" eaLnBrk="1" hangingPunct="1">
              <a:buClr>
                <a:schemeClr val="tx1"/>
              </a:buClr>
              <a:buFont typeface="Wingdings" pitchFamily="2" charset="2"/>
              <a:buNone/>
              <a:defRPr/>
            </a:pPr>
            <a:r>
              <a:rPr lang="fa-IR" smtClean="0"/>
              <a:t>حذف واسطه ها </a:t>
            </a:r>
          </a:p>
          <a:p>
            <a:pPr algn="r" eaLnBrk="1" hangingPunct="1">
              <a:buClr>
                <a:schemeClr val="tx1"/>
              </a:buClr>
              <a:buFont typeface="Wingdings" pitchFamily="2" charset="2"/>
              <a:buNone/>
              <a:defRPr/>
            </a:pPr>
            <a:r>
              <a:rPr lang="fa-IR" smtClean="0"/>
              <a:t>و در نهايت سود بيشتر</a:t>
            </a:r>
            <a:endParaRPr lang="en-US" smtClean="0"/>
          </a:p>
        </p:txBody>
      </p:sp>
      <p:sp>
        <p:nvSpPr>
          <p:cNvPr id="35843" name="Rectangle 4"/>
          <p:cNvSpPr>
            <a:spLocks noChangeArrowheads="1"/>
          </p:cNvSpPr>
          <p:nvPr/>
        </p:nvSpPr>
        <p:spPr bwMode="auto">
          <a:xfrm>
            <a:off x="985838" y="5732463"/>
            <a:ext cx="7216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sz="1200" b="1" dirty="0"/>
              <a:t>لطفا اگر امکانش هست بنده رو به دوستانتون معرفی کنین برای انجام پروژه های زیر</a:t>
            </a:r>
          </a:p>
          <a:p>
            <a:pPr algn="just" rtl="1"/>
            <a:r>
              <a:rPr lang="en-US" sz="1200" b="1" dirty="0">
                <a:hlinkClick r:id="rId2"/>
              </a:rPr>
              <a:t>www.a00b.com</a:t>
            </a:r>
            <a:r>
              <a:rPr lang="en-US" sz="1200" b="1" dirty="0"/>
              <a:t>    </a:t>
            </a:r>
            <a:r>
              <a:rPr lang="fa-IR" sz="1200" b="1" dirty="0"/>
              <a:t> آ صفر صفر بی دات کام انجام پروژه </a:t>
            </a:r>
            <a:r>
              <a:rPr lang="en-US" sz="1200" b="1" dirty="0"/>
              <a:t>UML </a:t>
            </a:r>
            <a:r>
              <a:rPr lang="fa-IR" sz="1200" b="1" dirty="0"/>
              <a:t>و مهندسي نرم افزار و تجزيه و تحليل سيستمها ،  پروژه پايگاه داده </a:t>
            </a:r>
            <a:r>
              <a:rPr lang="en-US" sz="1200" b="1" dirty="0"/>
              <a:t>SQL Server ،  </a:t>
            </a:r>
            <a:r>
              <a:rPr lang="fa-IR" sz="1200" b="1" dirty="0"/>
              <a:t>پروژه پايگاه داده </a:t>
            </a:r>
            <a:r>
              <a:rPr lang="en-US" sz="1200" b="1" dirty="0"/>
              <a:t>Access ، </a:t>
            </a:r>
            <a:r>
              <a:rPr lang="fa-IR" sz="1200" b="1" dirty="0"/>
              <a:t>پروژه مالتي مديا بيلدر ، پروژه برنامه نويسي سي شارپ ، پروژه طراحي وب سايت </a:t>
            </a:r>
            <a:r>
              <a:rPr lang="en-US" sz="1200" b="1" dirty="0"/>
              <a:t>ASP.NET ، </a:t>
            </a:r>
            <a:r>
              <a:rPr lang="fa-IR" sz="1200" b="1" dirty="0"/>
              <a:t>پروژه ويژوال بيسيک  دات نت ، داکيومنت سازي براي پروژه هاي برنامه نويسي ، پروژه برنامه نويسي به زبان </a:t>
            </a:r>
            <a:r>
              <a:rPr lang="en-US" sz="1200" b="1" dirty="0"/>
              <a:t>C </a:t>
            </a:r>
            <a:r>
              <a:rPr lang="fa-IR" sz="1200" b="1" dirty="0"/>
              <a:t>و </a:t>
            </a:r>
            <a:r>
              <a:rPr lang="en-US" sz="1200" b="1" dirty="0"/>
              <a:t>C++ ، </a:t>
            </a:r>
            <a:r>
              <a:rPr lang="fa-IR" sz="1200" b="1" dirty="0"/>
              <a:t>ساخت تيزر و کليپهاي تبليغاتي ،  انجام  </a:t>
            </a:r>
            <a:r>
              <a:rPr lang="en-US" sz="1200" b="1" dirty="0"/>
              <a:t>SEO </a:t>
            </a:r>
            <a:r>
              <a:rPr lang="fa-IR" sz="1200" b="1" dirty="0"/>
              <a:t>و بالا بردن رتبه وب سايت به صورت حرفه اي 09131253620</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 calcmode="lin" valueType="num">
                                      <p:cBhvr>
                                        <p:cTn id="14"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p:cTn id="21"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5363">
                                            <p:txEl>
                                              <p:pRg st="3" end="3"/>
                                            </p:txEl>
                                          </p:spTgt>
                                        </p:tgtEl>
                                        <p:attrNameLst>
                                          <p:attrName>style.visibility</p:attrName>
                                        </p:attrNameLst>
                                      </p:cBhvr>
                                      <p:to>
                                        <p:strVal val="visible"/>
                                      </p:to>
                                    </p:set>
                                    <p:anim calcmode="lin" valueType="num">
                                      <p:cBhvr>
                                        <p:cTn id="28"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536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 calcmode="lin" valueType="num">
                                      <p:cBhvr>
                                        <p:cTn id="35"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536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363">
                                            <p:txEl>
                                              <p:pRg st="5" end="5"/>
                                            </p:txEl>
                                          </p:spTgt>
                                        </p:tgtEl>
                                        <p:attrNameLst>
                                          <p:attrName>style.visibility</p:attrName>
                                        </p:attrNameLst>
                                      </p:cBhvr>
                                      <p:to>
                                        <p:strVal val="visible"/>
                                      </p:to>
                                    </p:set>
                                    <p:anim calcmode="lin" valueType="num">
                                      <p:cBhvr>
                                        <p:cTn id="42"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536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5363">
                                            <p:txEl>
                                              <p:pRg st="6" end="6"/>
                                            </p:txEl>
                                          </p:spTgt>
                                        </p:tgtEl>
                                        <p:attrNameLst>
                                          <p:attrName>style.visibility</p:attrName>
                                        </p:attrNameLst>
                                      </p:cBhvr>
                                      <p:to>
                                        <p:strVal val="visible"/>
                                      </p:to>
                                    </p:set>
                                    <p:anim calcmode="lin" valueType="num">
                                      <p:cBhvr>
                                        <p:cTn id="49" dur="5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536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a-IR" b="1" smtClean="0"/>
              <a:t>بدیهای تجارت الکترونیک:</a:t>
            </a:r>
            <a:endParaRPr lang="en-US" b="1" smtClean="0"/>
          </a:p>
        </p:txBody>
      </p:sp>
      <p:sp>
        <p:nvSpPr>
          <p:cNvPr id="7171" name="Rectangle 3"/>
          <p:cNvSpPr>
            <a:spLocks noGrp="1" noChangeArrowheads="1"/>
          </p:cNvSpPr>
          <p:nvPr>
            <p:ph type="body" idx="1"/>
          </p:nvPr>
        </p:nvSpPr>
        <p:spPr/>
        <p:txBody>
          <a:bodyPr/>
          <a:lstStyle/>
          <a:p>
            <a:pPr algn="r" eaLnBrk="1" hangingPunct="1">
              <a:buClr>
                <a:schemeClr val="tx1"/>
              </a:buClr>
              <a:buFont typeface="Wingdings" pitchFamily="2" charset="2"/>
              <a:buNone/>
            </a:pPr>
            <a:r>
              <a:rPr lang="fa-IR" b="1" smtClean="0"/>
              <a:t>حفاظت اموال شخصی</a:t>
            </a:r>
            <a:r>
              <a:rPr lang="fa-IR" smtClean="0"/>
              <a:t> بسیار سخت می شود هنگامی که یک کالای نرم در شبکه ای با دسترسی جهانی قرار می گیرد. بعنوان مثال هنگامی که یک آهنگ ساز قطعه ای را در اینترنت برای فروش می گذارد، این قطعه قابل کپی برداری است بدون آنکه آهنگ ساز اطلاعی در این زمینه داشته باشد</a:t>
            </a:r>
          </a:p>
          <a:p>
            <a:pPr algn="r" eaLnBrk="1" hangingPunct="1">
              <a:buClr>
                <a:schemeClr val="tx1"/>
              </a:buClr>
              <a:buFont typeface="Wingdings" pitchFamily="2" charset="2"/>
              <a:buNone/>
            </a:pPr>
            <a:r>
              <a:rPr lang="fa-IR" b="1" smtClean="0"/>
              <a:t>امنیت:</a:t>
            </a:r>
            <a:r>
              <a:rPr lang="fa-IR" smtClean="0"/>
              <a:t> شناسایی فرد خریدار، دبه در نیاوردن، حفاظت اطلاعات شخصی و...</a:t>
            </a:r>
            <a:endParaRPr lang="en-US"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Effect transition="in" filter="fade">
                                      <p:cBhvr>
                                        <p:cTn id="17" dur="1000"/>
                                        <p:tgtEl>
                                          <p:spTgt spid="7171">
                                            <p:txEl>
                                              <p:pRg st="0" end="0"/>
                                            </p:txEl>
                                          </p:spTgt>
                                        </p:tgtEl>
                                      </p:cBhvr>
                                    </p:animEffect>
                                    <p:anim calcmode="lin" valueType="num">
                                      <p:cBhvr>
                                        <p:cTn id="1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171">
                                            <p:txEl>
                                              <p:pRg st="1" end="1"/>
                                            </p:txEl>
                                          </p:spTgt>
                                        </p:tgtEl>
                                        <p:attrNameLst>
                                          <p:attrName>style.visibility</p:attrName>
                                        </p:attrNameLst>
                                      </p:cBhvr>
                                      <p:to>
                                        <p:strVal val="visible"/>
                                      </p:to>
                                    </p:set>
                                    <p:animEffect transition="in" filter="fade">
                                      <p:cBhvr>
                                        <p:cTn id="24" dur="1000"/>
                                        <p:tgtEl>
                                          <p:spTgt spid="7171">
                                            <p:txEl>
                                              <p:pRg st="1" end="1"/>
                                            </p:txEl>
                                          </p:spTgt>
                                        </p:tgtEl>
                                      </p:cBhvr>
                                    </p:animEffect>
                                    <p:anim calcmode="lin" valueType="num">
                                      <p:cBhvr>
                                        <p:cTn id="2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FFCCCC"/>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68313" y="836613"/>
            <a:ext cx="8229600" cy="4249737"/>
          </a:xfrm>
        </p:spPr>
        <p:txBody>
          <a:bodyPr/>
          <a:lstStyle/>
          <a:p>
            <a:pPr algn="r" eaLnBrk="1" hangingPunct="1">
              <a:buClr>
                <a:schemeClr val="tx1"/>
              </a:buClr>
              <a:buFont typeface="Wingdings" pitchFamily="2" charset="2"/>
              <a:buNone/>
            </a:pPr>
            <a:r>
              <a:rPr lang="fa-IR" b="1" smtClean="0"/>
              <a:t>گمرک</a:t>
            </a:r>
            <a:r>
              <a:rPr lang="fa-IR" smtClean="0"/>
              <a:t>: اینترنت مرزهای بین المللی را در نوردیده است. آیا یک کاربر اینترنت می تواند کالایی را خریداری کند که در کشورش آن کالا ممنوع است از یک وب سایتی که در جایی قرار گرفته که آن کالا در آنجا آزاد است؟ بعنوان مثال فردی از ایران از یک وب سایت خارجی مشروبات الکلی خریداری کند؟</a:t>
            </a:r>
            <a:r>
              <a:rPr lang="en-US" smtClean="0"/>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ar-SA" b="1" smtClean="0"/>
              <a:t>انواع تجارت الکترونيک</a:t>
            </a:r>
            <a:r>
              <a:rPr lang="ar-SA" smtClean="0"/>
              <a:t> </a:t>
            </a:r>
            <a:endParaRPr lang="en-US" smtClean="0"/>
          </a:p>
        </p:txBody>
      </p:sp>
      <p:sp>
        <p:nvSpPr>
          <p:cNvPr id="9219" name="Rectangle 3"/>
          <p:cNvSpPr>
            <a:spLocks noGrp="1" noChangeArrowheads="1"/>
          </p:cNvSpPr>
          <p:nvPr>
            <p:ph type="body" idx="1"/>
          </p:nvPr>
        </p:nvSpPr>
        <p:spPr>
          <a:xfrm>
            <a:off x="0" y="1844675"/>
            <a:ext cx="7772400" cy="4114800"/>
          </a:xfrm>
        </p:spPr>
        <p:txBody>
          <a:bodyPr/>
          <a:lstStyle/>
          <a:p>
            <a:pPr algn="r" eaLnBrk="1" hangingPunct="1">
              <a:buClr>
                <a:schemeClr val="tx1"/>
              </a:buClr>
              <a:buFontTx/>
              <a:buNone/>
            </a:pPr>
            <a:r>
              <a:rPr lang="en-US" smtClean="0"/>
              <a:t>Business to Business-B2B </a:t>
            </a:r>
            <a:r>
              <a:rPr lang="fa-IR" smtClean="0"/>
              <a:t>            </a:t>
            </a:r>
          </a:p>
          <a:p>
            <a:pPr algn="r" eaLnBrk="1" hangingPunct="1">
              <a:buClr>
                <a:schemeClr val="tx1"/>
              </a:buClr>
              <a:buFontTx/>
              <a:buNone/>
            </a:pPr>
            <a:r>
              <a:rPr lang="fa-IR" smtClean="0"/>
              <a:t>           </a:t>
            </a:r>
            <a:r>
              <a:rPr lang="ar-SA" smtClean="0"/>
              <a:t>اين </a:t>
            </a:r>
            <a:r>
              <a:rPr lang="fa-IR" smtClean="0"/>
              <a:t> </a:t>
            </a:r>
            <a:r>
              <a:rPr lang="ar-SA" smtClean="0"/>
              <a:t>نوع</a:t>
            </a:r>
            <a:r>
              <a:rPr lang="fa-IR" smtClean="0"/>
              <a:t> </a:t>
            </a:r>
            <a:r>
              <a:rPr lang="ar-SA" smtClean="0"/>
              <a:t> تجارت ، تجارت</a:t>
            </a:r>
            <a:r>
              <a:rPr lang="fa-IR" smtClean="0"/>
              <a:t> </a:t>
            </a:r>
            <a:r>
              <a:rPr lang="ar-SA" smtClean="0"/>
              <a:t> بين </a:t>
            </a:r>
            <a:r>
              <a:rPr lang="fa-IR" smtClean="0"/>
              <a:t> </a:t>
            </a:r>
            <a:r>
              <a:rPr lang="ar-SA" smtClean="0"/>
              <a:t>دو</a:t>
            </a:r>
            <a:r>
              <a:rPr lang="fa-IR" smtClean="0"/>
              <a:t> </a:t>
            </a:r>
            <a:r>
              <a:rPr lang="ar-SA" smtClean="0"/>
              <a:t> بنگاه </a:t>
            </a:r>
            <a:r>
              <a:rPr lang="fa-IR" smtClean="0"/>
              <a:t>          </a:t>
            </a:r>
            <a:r>
              <a:rPr lang="ar-SA" smtClean="0"/>
              <a:t>می</a:t>
            </a:r>
            <a:r>
              <a:rPr lang="fa-IR" smtClean="0"/>
              <a:t> </a:t>
            </a:r>
            <a:r>
              <a:rPr lang="ar-SA" smtClean="0"/>
              <a:t>باشد.نمونه ای از اين نوع تجارت ، شرکتی است که از يک شبکه برای انجام سفارش به توليدکنندگان،دريافت پيش فاکتور و فاکتور خريد و همچنين پرداخت هزينه ها استفاده می کند</a:t>
            </a:r>
            <a:endParaRPr lang="en-US"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500"/>
                                        <p:tgtEl>
                                          <p:spTgt spid="9219">
                                            <p:txEl>
                                              <p:pRg st="0" end="0"/>
                                            </p:txEl>
                                          </p:spTgt>
                                        </p:tgtEl>
                                      </p:cBhvr>
                                    </p:animEffect>
                                    <p:anim calcmode="lin" valueType="num">
                                      <p:cBhvr>
                                        <p:cTn id="15"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2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Effect transition="in" filter="fade">
                                      <p:cBhvr>
                                        <p:cTn id="21" dur="500"/>
                                        <p:tgtEl>
                                          <p:spTgt spid="9219">
                                            <p:txEl>
                                              <p:pRg st="1" end="1"/>
                                            </p:txEl>
                                          </p:spTgt>
                                        </p:tgtEl>
                                      </p:cBhvr>
                                    </p:animEffect>
                                    <p:anim calcmode="lin" valueType="num">
                                      <p:cBhvr>
                                        <p:cTn id="22"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21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TotalTime>
  <Words>1794</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8</vt:i4>
      </vt:variant>
      <vt:variant>
        <vt:lpstr>Theme</vt:lpstr>
      </vt:variant>
      <vt:variant>
        <vt:i4>15</vt:i4>
      </vt:variant>
      <vt:variant>
        <vt:lpstr>Slide Titles</vt:lpstr>
      </vt:variant>
      <vt:variant>
        <vt:i4>15</vt:i4>
      </vt:variant>
    </vt:vector>
  </HeadingPairs>
  <TitlesOfParts>
    <vt:vector size="38" baseType="lpstr">
      <vt:lpstr>Arial</vt:lpstr>
      <vt:lpstr>Calibri</vt:lpstr>
      <vt:lpstr>Times New Roman</vt:lpstr>
      <vt:lpstr>Wingdings</vt:lpstr>
      <vt:lpstr>Garamond</vt:lpstr>
      <vt:lpstr>Verdana</vt:lpstr>
      <vt:lpstr>Arial Black</vt:lpstr>
      <vt:lpstr>Tahoma</vt:lpstr>
      <vt:lpstr>Default Design</vt:lpstr>
      <vt:lpstr>Refined</vt:lpstr>
      <vt:lpstr>Stream</vt:lpstr>
      <vt:lpstr>Beam</vt:lpstr>
      <vt:lpstr>Globe</vt:lpstr>
      <vt:lpstr>Ripple</vt:lpstr>
      <vt:lpstr>Layers</vt:lpstr>
      <vt:lpstr>Edge</vt:lpstr>
      <vt:lpstr>Fireworks</vt:lpstr>
      <vt:lpstr>Radial</vt:lpstr>
      <vt:lpstr>Capsules</vt:lpstr>
      <vt:lpstr>Blends</vt:lpstr>
      <vt:lpstr>Level</vt:lpstr>
      <vt:lpstr>Profile</vt:lpstr>
      <vt:lpstr>Curtain Call</vt:lpstr>
      <vt:lpstr> موضوع:  تجارت الكترونيك  زیر نظر استاد ارجمند: </vt:lpstr>
      <vt:lpstr>تعریف </vt:lpstr>
      <vt:lpstr>فایده های تجارت الکترونیک:</vt:lpstr>
      <vt:lpstr>PowerPoint Presentation</vt:lpstr>
      <vt:lpstr>PowerPoint Presentation</vt:lpstr>
      <vt:lpstr>PowerPoint Presentation</vt:lpstr>
      <vt:lpstr>بدیهای تجارت الکترونیک:</vt:lpstr>
      <vt:lpstr>PowerPoint Presentation</vt:lpstr>
      <vt:lpstr>انواع تجارت الکترونيک </vt:lpstr>
      <vt:lpstr>Business to Consumer-B2C  </vt:lpstr>
      <vt:lpstr>Consumer to Consumer-C2C </vt:lpstr>
      <vt:lpstr>Business to Administration-B2A </vt:lpstr>
      <vt:lpstr>Consumer to Administeration-C2A </vt:lpstr>
      <vt:lpstr>حجم مبادلات الكترونيكي و سرعت گسترش آن </vt:lpstr>
      <vt:lpstr>تهیه کننده: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تجارت الكترونيك</dc:title>
  <dc:creator>keyhan</dc:creator>
  <cp:lastModifiedBy>AliMani</cp:lastModifiedBy>
  <cp:revision>4</cp:revision>
  <dcterms:created xsi:type="dcterms:W3CDTF">2006-03-12T05:23:25Z</dcterms:created>
  <dcterms:modified xsi:type="dcterms:W3CDTF">2018-02-09T20:03:58Z</dcterms:modified>
</cp:coreProperties>
</file>